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2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E1F8"/>
    <a:srgbClr val="17318E"/>
    <a:srgbClr val="02043E"/>
    <a:srgbClr val="4270EA"/>
    <a:srgbClr val="017AFF"/>
    <a:srgbClr val="1956C3"/>
    <a:srgbClr val="006BFF"/>
    <a:srgbClr val="6BF0FF"/>
    <a:srgbClr val="1283FF"/>
    <a:srgbClr val="A4D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5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40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9599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024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624689"/>
          </a:xfrm>
          <a:prstGeom prst="rect">
            <a:avLst/>
          </a:prstGeom>
          <a:solidFill>
            <a:srgbClr val="AFE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582" y="844116"/>
            <a:ext cx="8171318" cy="3664510"/>
          </a:xfrm>
        </p:spPr>
        <p:txBody>
          <a:bodyPr>
            <a:normAutofit/>
          </a:bodyPr>
          <a:lstStyle>
            <a:lvl1pPr marL="171450" indent="-171450">
              <a:lnSpc>
                <a:spcPct val="130000"/>
              </a:lnSpc>
              <a:buClr>
                <a:srgbClr val="17318E"/>
              </a:buClr>
              <a:buFont typeface="Wingdings" panose="05000000000000000000" pitchFamily="2" charset="2"/>
              <a:buChar char="§"/>
              <a:defRPr sz="20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514350" indent="-171450">
              <a:lnSpc>
                <a:spcPct val="130000"/>
              </a:lnSpc>
              <a:buClr>
                <a:srgbClr val="17318E"/>
              </a:buClr>
              <a:buFont typeface="Wingdings" panose="05000000000000000000" pitchFamily="2" charset="2"/>
              <a:buChar char="§"/>
              <a:defRPr sz="16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857250" indent="-171450">
              <a:lnSpc>
                <a:spcPct val="130000"/>
              </a:lnSpc>
              <a:buClr>
                <a:srgbClr val="17318E"/>
              </a:buClr>
              <a:buFont typeface="Wingdings" panose="05000000000000000000" pitchFamily="2" charset="2"/>
              <a:buChar char="§"/>
              <a:defRPr sz="14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200150" indent="-171450">
              <a:lnSpc>
                <a:spcPct val="130000"/>
              </a:lnSpc>
              <a:buClr>
                <a:srgbClr val="17318E"/>
              </a:buClr>
              <a:buFont typeface="Wingdings" panose="05000000000000000000" pitchFamily="2" charset="2"/>
              <a:buChar char="§"/>
              <a:defRPr sz="12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1543050" indent="-171450">
              <a:lnSpc>
                <a:spcPct val="130000"/>
              </a:lnSpc>
              <a:buClr>
                <a:srgbClr val="17318E"/>
              </a:buClr>
              <a:buFont typeface="Wingdings" panose="05000000000000000000" pitchFamily="2" charset="2"/>
              <a:buChar char="§"/>
              <a:defRPr sz="12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08" y="96177"/>
            <a:ext cx="7103234" cy="477847"/>
          </a:xfrm>
        </p:spPr>
        <p:txBody>
          <a:bodyPr>
            <a:normAutofit/>
          </a:bodyPr>
          <a:lstStyle>
            <a:lvl1pPr>
              <a:defRPr sz="2400" b="1" spc="-150">
                <a:solidFill>
                  <a:srgbClr val="17318E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63" y="115465"/>
            <a:ext cx="1387299" cy="395187"/>
          </a:xfrm>
          <a:prstGeom prst="rect">
            <a:avLst/>
          </a:prstGeom>
        </p:spPr>
      </p:pic>
      <p:sp>
        <p:nvSpPr>
          <p:cNvPr id="10" name="직사각형 9"/>
          <p:cNvSpPr/>
          <p:nvPr userDrawn="1"/>
        </p:nvSpPr>
        <p:spPr>
          <a:xfrm>
            <a:off x="0" y="4966579"/>
            <a:ext cx="9144000" cy="176922"/>
          </a:xfrm>
          <a:prstGeom prst="rect">
            <a:avLst/>
          </a:prstGeom>
          <a:solidFill>
            <a:srgbClr val="AFE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143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6514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5900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2862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3816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8469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3825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4641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413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9111" y="716427"/>
            <a:ext cx="33089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500" spc="-150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대구</a:t>
            </a:r>
            <a:r>
              <a:rPr lang="en-US" altLang="ko-KR" sz="1500" spc="-150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SW</a:t>
            </a:r>
            <a:r>
              <a:rPr lang="ko-KR" altLang="en-US" sz="1500" spc="-150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미래채움사업 </a:t>
            </a:r>
            <a:r>
              <a:rPr lang="en-US" altLang="ko-KR" sz="1500" spc="-150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- SW</a:t>
            </a:r>
            <a:r>
              <a:rPr lang="ko-KR" altLang="en-US" sz="1500" spc="-150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강사 양성과정</a:t>
            </a:r>
            <a:endParaRPr lang="ko-KR" altLang="en-US" sz="1500" spc="-150" dirty="0">
              <a:solidFill>
                <a:schemeClr val="bg2">
                  <a:lumMod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69665" y="1022403"/>
            <a:ext cx="228780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200" b="1" spc="-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[</a:t>
            </a:r>
            <a:r>
              <a:rPr lang="ko-KR" altLang="en-US" sz="3200" b="1" spc="-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표준 교안</a:t>
            </a:r>
            <a:r>
              <a:rPr lang="en-US" altLang="ko-KR" sz="3200" b="1" spc="-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]</a:t>
            </a:r>
            <a:endParaRPr lang="ko-KR" altLang="en-US" sz="3200" b="1" spc="-3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 algn="ctr"/>
            <a:r>
              <a:rPr lang="ko-KR" altLang="en-US" sz="4400" b="1" spc="-300" dirty="0" err="1" smtClean="0">
                <a:solidFill>
                  <a:srgbClr val="17318E"/>
                </a:solidFill>
                <a:latin typeface="+mj-ea"/>
                <a:ea typeface="+mj-ea"/>
              </a:rPr>
              <a:t>핑퐁로봇</a:t>
            </a:r>
            <a:endParaRPr lang="en-US" altLang="ko-KR" sz="4400" b="1" spc="-300" dirty="0" smtClean="0">
              <a:solidFill>
                <a:srgbClr val="17318E"/>
              </a:solidFill>
              <a:latin typeface="+mj-ea"/>
              <a:ea typeface="+mj-ea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62769" y="2373630"/>
            <a:ext cx="3301602" cy="3892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rgbClr val="17318E"/>
                </a:solidFill>
              </a:rPr>
              <a:t>강사  홍길동</a:t>
            </a:r>
            <a:endParaRPr lang="ko-KR" altLang="en-US" sz="1600" b="1" dirty="0">
              <a:solidFill>
                <a:srgbClr val="17318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95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654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789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88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092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5286" y="2046093"/>
            <a:ext cx="31534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감사합니다</a:t>
            </a:r>
            <a:r>
              <a:rPr lang="en-US" altLang="ko-KR" sz="4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4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33652" y="2833640"/>
            <a:ext cx="1276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Thank you</a:t>
            </a:r>
            <a:endParaRPr lang="ko-KR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0870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18</Words>
  <Application>Microsoft Office PowerPoint</Application>
  <PresentationFormat>화면 슬라이드 쇼(16:9)</PresentationFormat>
  <Paragraphs>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37</cp:revision>
  <dcterms:created xsi:type="dcterms:W3CDTF">2022-09-15T00:15:01Z</dcterms:created>
  <dcterms:modified xsi:type="dcterms:W3CDTF">2022-10-17T07:30:13Z</dcterms:modified>
</cp:coreProperties>
</file>