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2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DFAF"/>
    <a:srgbClr val="92D695"/>
    <a:srgbClr val="59953B"/>
    <a:srgbClr val="77BC54"/>
    <a:srgbClr val="F6735F"/>
    <a:srgbClr val="FFEB9A"/>
    <a:srgbClr val="FFF045"/>
    <a:srgbClr val="6FADFF"/>
    <a:srgbClr val="FFE169"/>
    <a:srgbClr val="F455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5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959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02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624689"/>
          </a:xfrm>
          <a:prstGeom prst="rect">
            <a:avLst/>
          </a:prstGeom>
          <a:solidFill>
            <a:srgbClr val="B9D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582" y="844116"/>
            <a:ext cx="8171318" cy="3664510"/>
          </a:xfrm>
        </p:spPr>
        <p:txBody>
          <a:bodyPr>
            <a:normAutofit/>
          </a:bodyPr>
          <a:lstStyle>
            <a:lvl1pPr marL="171450" indent="-171450">
              <a:lnSpc>
                <a:spcPct val="13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 sz="20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514350" indent="-171450">
              <a:lnSpc>
                <a:spcPct val="13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 sz="16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857250" indent="-171450">
              <a:lnSpc>
                <a:spcPct val="13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 sz="14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200150" indent="-171450">
              <a:lnSpc>
                <a:spcPct val="13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1543050" indent="-171450">
              <a:lnSpc>
                <a:spcPct val="13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  <a:defRPr sz="1200" b="1" spc="-15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08" y="96177"/>
            <a:ext cx="7103234" cy="477847"/>
          </a:xfrm>
        </p:spPr>
        <p:txBody>
          <a:bodyPr>
            <a:normAutofit/>
          </a:bodyPr>
          <a:lstStyle>
            <a:lvl1pPr>
              <a:defRPr sz="2400" b="1" spc="-150">
                <a:solidFill>
                  <a:schemeClr val="bg2">
                    <a:lumMod val="1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63" y="115465"/>
            <a:ext cx="1387299" cy="395187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0" y="4966579"/>
            <a:ext cx="9144000" cy="176922"/>
          </a:xfrm>
          <a:prstGeom prst="rect">
            <a:avLst/>
          </a:prstGeom>
          <a:solidFill>
            <a:srgbClr val="92D6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43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1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90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8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38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46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825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41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C786-EDE5-4A58-98B4-C853CFED9E01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3E71-F685-425A-BFA1-7060757D94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41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7540" y="1036467"/>
            <a:ext cx="33089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대구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미래채움사업 </a:t>
            </a:r>
            <a:r>
              <a:rPr lang="en-US" altLang="ko-KR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- SW</a:t>
            </a:r>
            <a:r>
              <a:rPr lang="ko-KR" altLang="en-US" sz="1500" spc="-150" dirty="0" smtClean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rPr>
              <a:t>강사 양성과정</a:t>
            </a:r>
            <a:endParaRPr lang="ko-KR" altLang="en-US" sz="1500" spc="-150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096" y="1342443"/>
            <a:ext cx="22878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[</a:t>
            </a:r>
            <a:r>
              <a:rPr lang="ko-KR" altLang="en-US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표준 교안</a:t>
            </a:r>
            <a:r>
              <a:rPr lang="en-US" altLang="ko-KR" sz="3200" b="1" spc="-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]</a:t>
            </a:r>
            <a:endParaRPr lang="ko-KR" altLang="en-US" sz="3200" b="1" spc="-3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ctr"/>
            <a:r>
              <a:rPr lang="ko-KR" altLang="en-US" sz="4400" b="1" spc="-300" dirty="0" err="1" smtClean="0">
                <a:solidFill>
                  <a:schemeClr val="accent5"/>
                </a:solidFill>
                <a:latin typeface="+mj-ea"/>
                <a:ea typeface="+mj-ea"/>
              </a:rPr>
              <a:t>핑퐁로봇</a:t>
            </a:r>
            <a:endParaRPr lang="en-US" altLang="ko-KR" sz="4400" b="1" spc="-300" dirty="0" smtClean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921198" y="2693670"/>
            <a:ext cx="3301602" cy="389299"/>
          </a:xfrm>
          <a:prstGeom prst="rect">
            <a:avLst/>
          </a:prstGeom>
          <a:solidFill>
            <a:srgbClr val="FFE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강사  홍길동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5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654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8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9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5286" y="2046093"/>
            <a:ext cx="3153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r>
              <a:rPr lang="en-US" altLang="ko-KR" sz="4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4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3652" y="2833640"/>
            <a:ext cx="1276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87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18</Words>
  <Application>Microsoft Office PowerPoint</Application>
  <PresentationFormat>화면 슬라이드 쇼(16:9)</PresentationFormat>
  <Paragraphs>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52</cp:revision>
  <dcterms:created xsi:type="dcterms:W3CDTF">2022-09-15T00:15:01Z</dcterms:created>
  <dcterms:modified xsi:type="dcterms:W3CDTF">2022-10-17T07:43:59Z</dcterms:modified>
</cp:coreProperties>
</file>