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86" r:id="rId5"/>
    <p:sldId id="285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7D"/>
    <a:srgbClr val="0181B2"/>
    <a:srgbClr val="6F8DD6"/>
    <a:srgbClr val="6D8DD6"/>
    <a:srgbClr val="00A5A7"/>
    <a:srgbClr val="016186"/>
    <a:srgbClr val="607078"/>
    <a:srgbClr val="83949C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6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5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E4B7B-6097-445D-A2F6-B4EC1BEF85C5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9AB1-6B1E-4091-A7FC-BF86CEC072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4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91301" y="1212584"/>
            <a:ext cx="54093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>
                <a:solidFill>
                  <a:schemeClr val="bg1"/>
                </a:solidFill>
              </a:rPr>
              <a:t>- contents - </a:t>
            </a:r>
            <a:endParaRPr lang="ko-KR" altLang="en-US" sz="6000" b="1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0" y="3031957"/>
            <a:ext cx="12192000" cy="3022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53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7450" y="2275707"/>
            <a:ext cx="6696180" cy="4464120"/>
          </a:xfrm>
          <a:prstGeom prst="rect">
            <a:avLst/>
          </a:prstGeom>
        </p:spPr>
      </p:pic>
      <p:cxnSp>
        <p:nvCxnSpPr>
          <p:cNvPr id="7" name="직선 연결선 6"/>
          <p:cNvCxnSpPr/>
          <p:nvPr userDrawn="1"/>
        </p:nvCxnSpPr>
        <p:spPr>
          <a:xfrm>
            <a:off x="1657350" y="3603067"/>
            <a:ext cx="6086475" cy="0"/>
          </a:xfrm>
          <a:prstGeom prst="line">
            <a:avLst/>
          </a:prstGeom>
          <a:ln w="2857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타원 3"/>
          <p:cNvSpPr/>
          <p:nvPr userDrawn="1"/>
        </p:nvSpPr>
        <p:spPr>
          <a:xfrm>
            <a:off x="342900" y="1031317"/>
            <a:ext cx="2628900" cy="259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0" y="4040528"/>
            <a:ext cx="4981575" cy="203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0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54"/>
          <a:stretch/>
        </p:blipFill>
        <p:spPr>
          <a:xfrm>
            <a:off x="0" y="0"/>
            <a:ext cx="12192000" cy="1251284"/>
          </a:xfrm>
          <a:prstGeom prst="rect">
            <a:avLst/>
          </a:prstGeom>
        </p:spPr>
      </p:pic>
      <p:sp>
        <p:nvSpPr>
          <p:cNvPr id="13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88832"/>
            <a:ext cx="12192001" cy="78793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98029" y="831007"/>
            <a:ext cx="889618" cy="2210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자유형 20"/>
          <p:cNvSpPr/>
          <p:nvPr userDrawn="1"/>
        </p:nvSpPr>
        <p:spPr>
          <a:xfrm>
            <a:off x="173255" y="203200"/>
            <a:ext cx="2617570" cy="422442"/>
          </a:xfrm>
          <a:custGeom>
            <a:avLst/>
            <a:gdLst>
              <a:gd name="connsiteX0" fmla="*/ 202130 w 2406316"/>
              <a:gd name="connsiteY0" fmla="*/ 0 h 356136"/>
              <a:gd name="connsiteX1" fmla="*/ 202131 w 2406316"/>
              <a:gd name="connsiteY1" fmla="*/ 0 h 356136"/>
              <a:gd name="connsiteX2" fmla="*/ 2204185 w 2406316"/>
              <a:gd name="connsiteY2" fmla="*/ 0 h 356136"/>
              <a:gd name="connsiteX3" fmla="*/ 2406316 w 2406316"/>
              <a:gd name="connsiteY3" fmla="*/ 178068 h 356136"/>
              <a:gd name="connsiteX4" fmla="*/ 2204185 w 2406316"/>
              <a:gd name="connsiteY4" fmla="*/ 356136 h 356136"/>
              <a:gd name="connsiteX5" fmla="*/ 2204179 w 2406316"/>
              <a:gd name="connsiteY5" fmla="*/ 356135 h 356136"/>
              <a:gd name="connsiteX6" fmla="*/ 202137 w 2406316"/>
              <a:gd name="connsiteY6" fmla="*/ 356135 h 356136"/>
              <a:gd name="connsiteX7" fmla="*/ 202131 w 2406316"/>
              <a:gd name="connsiteY7" fmla="*/ 356136 h 356136"/>
              <a:gd name="connsiteX8" fmla="*/ 0 w 2406316"/>
              <a:gd name="connsiteY8" fmla="*/ 178068 h 356136"/>
              <a:gd name="connsiteX9" fmla="*/ 123453 w 2406316"/>
              <a:gd name="connsiteY9" fmla="*/ 13994 h 356136"/>
              <a:gd name="connsiteX10" fmla="*/ 202130 w 2406316"/>
              <a:gd name="connsiteY10" fmla="*/ 0 h 35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6316" h="356136">
                <a:moveTo>
                  <a:pt x="202130" y="0"/>
                </a:moveTo>
                <a:lnTo>
                  <a:pt x="202131" y="0"/>
                </a:lnTo>
                <a:lnTo>
                  <a:pt x="2204185" y="0"/>
                </a:lnTo>
                <a:cubicBezTo>
                  <a:pt x="2315819" y="0"/>
                  <a:pt x="2406316" y="79724"/>
                  <a:pt x="2406316" y="178068"/>
                </a:cubicBezTo>
                <a:cubicBezTo>
                  <a:pt x="2406316" y="276412"/>
                  <a:pt x="2315819" y="356136"/>
                  <a:pt x="2204185" y="356136"/>
                </a:cubicBezTo>
                <a:lnTo>
                  <a:pt x="2204179" y="356135"/>
                </a:lnTo>
                <a:lnTo>
                  <a:pt x="202137" y="356135"/>
                </a:lnTo>
                <a:lnTo>
                  <a:pt x="202131" y="356136"/>
                </a:lnTo>
                <a:cubicBezTo>
                  <a:pt x="90497" y="356136"/>
                  <a:pt x="0" y="276412"/>
                  <a:pt x="0" y="178068"/>
                </a:cubicBezTo>
                <a:cubicBezTo>
                  <a:pt x="0" y="104310"/>
                  <a:pt x="50905" y="41026"/>
                  <a:pt x="123453" y="13994"/>
                </a:cubicBezTo>
                <a:lnTo>
                  <a:pt x="20213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 userDrawn="1"/>
        </p:nvGrpSpPr>
        <p:grpSpPr>
          <a:xfrm>
            <a:off x="580538" y="625642"/>
            <a:ext cx="200514" cy="318005"/>
            <a:chOff x="580538" y="625642"/>
            <a:chExt cx="200514" cy="318005"/>
          </a:xfrm>
        </p:grpSpPr>
        <p:cxnSp>
          <p:nvCxnSpPr>
            <p:cNvPr id="23" name="직선 연결선 22"/>
            <p:cNvCxnSpPr/>
            <p:nvPr userDrawn="1"/>
          </p:nvCxnSpPr>
          <p:spPr>
            <a:xfrm>
              <a:off x="587141" y="625642"/>
              <a:ext cx="0" cy="31800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 userDrawn="1"/>
          </p:nvCxnSpPr>
          <p:spPr>
            <a:xfrm>
              <a:off x="580538" y="937045"/>
              <a:ext cx="200514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952195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006600" y="2197100"/>
            <a:ext cx="7962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Thank you</a:t>
            </a:r>
          </a:p>
          <a:p>
            <a:pPr algn="ctr"/>
            <a:r>
              <a:rPr lang="ko-KR" altLang="en-US" sz="500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328121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83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  <p:sldLayoutId id="2147483652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8561" y="1879042"/>
            <a:ext cx="7219740" cy="4813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7020" y="2031771"/>
            <a:ext cx="561677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b="1" smtClean="0">
                <a:solidFill>
                  <a:schemeClr val="bg1"/>
                </a:solidFill>
                <a:latin typeface="+mj-ea"/>
                <a:ea typeface="+mj-ea"/>
              </a:rPr>
              <a:t>OOOOOOOOOOOOO</a:t>
            </a:r>
            <a:endParaRPr lang="ko-KR" altLang="en-US" sz="3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15376" y="1332241"/>
            <a:ext cx="39713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000" b="1">
                <a:solidFill>
                  <a:srgbClr val="FFC000"/>
                </a:solidFill>
              </a:rPr>
              <a:t>D</a:t>
            </a:r>
            <a:r>
              <a:rPr lang="en-US" altLang="ko-KR" sz="1300" b="1">
                <a:solidFill>
                  <a:srgbClr val="FFC000"/>
                </a:solidFill>
              </a:rPr>
              <a:t>ata</a:t>
            </a:r>
            <a:r>
              <a:rPr lang="en-US" altLang="ko-KR" sz="1200" b="1">
                <a:solidFill>
                  <a:srgbClr val="FFC000"/>
                </a:solidFill>
              </a:rPr>
              <a:t> </a:t>
            </a:r>
            <a:r>
              <a:rPr lang="en-US" altLang="ko-KR" sz="3000" b="1">
                <a:solidFill>
                  <a:srgbClr val="FFC000"/>
                </a:solidFill>
              </a:rPr>
              <a:t>.</a:t>
            </a:r>
            <a:r>
              <a:rPr lang="en-US" altLang="ko-KR" sz="4000" b="1">
                <a:solidFill>
                  <a:srgbClr val="FFC000"/>
                </a:solidFill>
              </a:rPr>
              <a:t>N</a:t>
            </a:r>
            <a:r>
              <a:rPr lang="en-US" altLang="ko-KR" sz="1300" b="1">
                <a:solidFill>
                  <a:srgbClr val="FFC000"/>
                </a:solidFill>
              </a:rPr>
              <a:t>etwork</a:t>
            </a:r>
            <a:r>
              <a:rPr lang="en-US" altLang="ko-KR" sz="1200" b="1">
                <a:solidFill>
                  <a:srgbClr val="FFC000"/>
                </a:solidFill>
              </a:rPr>
              <a:t> </a:t>
            </a:r>
            <a:r>
              <a:rPr lang="en-US" altLang="ko-KR" sz="3000" b="1">
                <a:solidFill>
                  <a:srgbClr val="FFC000"/>
                </a:solidFill>
              </a:rPr>
              <a:t>.</a:t>
            </a:r>
            <a:r>
              <a:rPr lang="en-US" altLang="ko-KR" sz="4000" b="1">
                <a:solidFill>
                  <a:srgbClr val="FFC000"/>
                </a:solidFill>
              </a:rPr>
              <a:t>A</a:t>
            </a:r>
            <a:r>
              <a:rPr lang="en-US" altLang="ko-KR" sz="1300" b="1">
                <a:solidFill>
                  <a:srgbClr val="FFC000"/>
                </a:solidFill>
              </a:rPr>
              <a:t>rtificial Intelligence</a:t>
            </a:r>
            <a:endParaRPr lang="ko-KR" altLang="en-US" sz="1300" b="1">
              <a:solidFill>
                <a:srgbClr val="FFC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908550" y="2828142"/>
            <a:ext cx="1206500" cy="360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smtClean="0">
                <a:solidFill>
                  <a:schemeClr val="tx1"/>
                </a:solidFill>
              </a:rPr>
              <a:t>2022.05</a:t>
            </a:r>
            <a:endParaRPr lang="ko-KR" altLang="en-US" sz="1700">
              <a:solidFill>
                <a:schemeClr val="tx1"/>
              </a:solidFill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873452" y="2815442"/>
            <a:ext cx="5270942" cy="0"/>
          </a:xfrm>
          <a:prstGeom prst="line">
            <a:avLst/>
          </a:prstGeom>
          <a:ln w="28575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4285622"/>
            <a:ext cx="4981575" cy="2037076"/>
          </a:xfrm>
          <a:prstGeom prst="rect">
            <a:avLst/>
          </a:prstGeom>
        </p:spPr>
      </p:pic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0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그룹 46"/>
          <p:cNvGrpSpPr/>
          <p:nvPr/>
        </p:nvGrpSpPr>
        <p:grpSpPr>
          <a:xfrm>
            <a:off x="152400" y="3305175"/>
            <a:ext cx="2164962" cy="467727"/>
            <a:chOff x="177800" y="3238500"/>
            <a:chExt cx="2164962" cy="467727"/>
          </a:xfrm>
        </p:grpSpPr>
        <p:grpSp>
          <p:nvGrpSpPr>
            <p:cNvPr id="22" name="그룹 21"/>
            <p:cNvGrpSpPr/>
            <p:nvPr/>
          </p:nvGrpSpPr>
          <p:grpSpPr>
            <a:xfrm>
              <a:off x="177800" y="3238500"/>
              <a:ext cx="2149722" cy="467727"/>
              <a:chOff x="292100" y="3238500"/>
              <a:chExt cx="2149722" cy="596900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523875" y="3812434"/>
                <a:ext cx="1917947" cy="0"/>
              </a:xfrm>
              <a:prstGeom prst="line">
                <a:avLst/>
              </a:prstGeom>
              <a:ln w="285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모서리가 둥근 직사각형 1"/>
              <p:cNvSpPr/>
              <p:nvPr/>
            </p:nvSpPr>
            <p:spPr>
              <a:xfrm>
                <a:off x="292100" y="3238500"/>
                <a:ext cx="438150" cy="596900"/>
              </a:xfrm>
              <a:prstGeom prst="roundRect">
                <a:avLst>
                  <a:gd name="adj" fmla="val 1028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/>
                  <a:t>Ⅰ</a:t>
                </a:r>
                <a:endParaRPr lang="ko-KR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83565" y="3291175"/>
              <a:ext cx="1759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smtClean="0"/>
                <a:t>OOOOO</a:t>
              </a:r>
              <a:endParaRPr lang="ko-KR" altLang="en-US" b="1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2484162" y="3305175"/>
            <a:ext cx="2164962" cy="467727"/>
            <a:chOff x="2557780" y="3238500"/>
            <a:chExt cx="2164962" cy="467727"/>
          </a:xfrm>
        </p:grpSpPr>
        <p:grpSp>
          <p:nvGrpSpPr>
            <p:cNvPr id="23" name="그룹 22"/>
            <p:cNvGrpSpPr/>
            <p:nvPr/>
          </p:nvGrpSpPr>
          <p:grpSpPr>
            <a:xfrm>
              <a:off x="2557780" y="3238500"/>
              <a:ext cx="2149722" cy="467727"/>
              <a:chOff x="292100" y="3238500"/>
              <a:chExt cx="2149722" cy="596900"/>
            </a:xfrm>
          </p:grpSpPr>
          <p:cxnSp>
            <p:nvCxnSpPr>
              <p:cNvPr id="24" name="직선 연결선 23"/>
              <p:cNvCxnSpPr/>
              <p:nvPr/>
            </p:nvCxnSpPr>
            <p:spPr>
              <a:xfrm>
                <a:off x="523875" y="3812434"/>
                <a:ext cx="1917947" cy="0"/>
              </a:xfrm>
              <a:prstGeom prst="line">
                <a:avLst/>
              </a:prstGeom>
              <a:ln w="285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모서리가 둥근 직사각형 24"/>
              <p:cNvSpPr/>
              <p:nvPr/>
            </p:nvSpPr>
            <p:spPr>
              <a:xfrm>
                <a:off x="292100" y="3238500"/>
                <a:ext cx="438150" cy="596900"/>
              </a:xfrm>
              <a:prstGeom prst="roundRect">
                <a:avLst>
                  <a:gd name="adj" fmla="val 1028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/>
                  <a:t>Ⅱ</a:t>
                </a:r>
                <a:endParaRPr lang="ko-KR" alt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963545" y="3291175"/>
              <a:ext cx="1759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/>
                <a:t>OOOOO</a:t>
              </a:r>
              <a:endParaRPr lang="ko-KR" altLang="en-US" b="1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815924" y="3305175"/>
            <a:ext cx="2394197" cy="467727"/>
            <a:chOff x="4886960" y="3238500"/>
            <a:chExt cx="2394197" cy="467727"/>
          </a:xfrm>
        </p:grpSpPr>
        <p:grpSp>
          <p:nvGrpSpPr>
            <p:cNvPr id="27" name="그룹 26"/>
            <p:cNvGrpSpPr/>
            <p:nvPr/>
          </p:nvGrpSpPr>
          <p:grpSpPr>
            <a:xfrm>
              <a:off x="4886960" y="3238500"/>
              <a:ext cx="2149722" cy="467727"/>
              <a:chOff x="292100" y="3238500"/>
              <a:chExt cx="2149722" cy="596900"/>
            </a:xfrm>
          </p:grpSpPr>
          <p:cxnSp>
            <p:nvCxnSpPr>
              <p:cNvPr id="28" name="직선 연결선 27"/>
              <p:cNvCxnSpPr/>
              <p:nvPr/>
            </p:nvCxnSpPr>
            <p:spPr>
              <a:xfrm>
                <a:off x="523875" y="3812434"/>
                <a:ext cx="1917947" cy="0"/>
              </a:xfrm>
              <a:prstGeom prst="line">
                <a:avLst/>
              </a:prstGeom>
              <a:ln w="285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모서리가 둥근 직사각형 28"/>
              <p:cNvSpPr/>
              <p:nvPr/>
            </p:nvSpPr>
            <p:spPr>
              <a:xfrm>
                <a:off x="292100" y="3238500"/>
                <a:ext cx="438150" cy="596900"/>
              </a:xfrm>
              <a:prstGeom prst="roundRect">
                <a:avLst>
                  <a:gd name="adj" fmla="val 1028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/>
                  <a:t>Ⅲ</a:t>
                </a:r>
                <a:endParaRPr lang="ko-KR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5305425" y="3291175"/>
              <a:ext cx="197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/>
                <a:t>OOOOO</a:t>
              </a:r>
              <a:endParaRPr lang="ko-KR" altLang="en-US" b="1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7376921" y="3305175"/>
            <a:ext cx="2381497" cy="467727"/>
            <a:chOff x="7241540" y="3238500"/>
            <a:chExt cx="2381497" cy="467727"/>
          </a:xfrm>
        </p:grpSpPr>
        <p:grpSp>
          <p:nvGrpSpPr>
            <p:cNvPr id="35" name="그룹 34"/>
            <p:cNvGrpSpPr/>
            <p:nvPr/>
          </p:nvGrpSpPr>
          <p:grpSpPr>
            <a:xfrm>
              <a:off x="7241540" y="3238500"/>
              <a:ext cx="2149722" cy="467727"/>
              <a:chOff x="292100" y="3238500"/>
              <a:chExt cx="2149722" cy="596900"/>
            </a:xfrm>
          </p:grpSpPr>
          <p:cxnSp>
            <p:nvCxnSpPr>
              <p:cNvPr id="36" name="직선 연결선 35"/>
              <p:cNvCxnSpPr/>
              <p:nvPr/>
            </p:nvCxnSpPr>
            <p:spPr>
              <a:xfrm>
                <a:off x="523875" y="3812434"/>
                <a:ext cx="1917947" cy="0"/>
              </a:xfrm>
              <a:prstGeom prst="line">
                <a:avLst/>
              </a:prstGeom>
              <a:ln w="285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모서리가 둥근 직사각형 36"/>
              <p:cNvSpPr/>
              <p:nvPr/>
            </p:nvSpPr>
            <p:spPr>
              <a:xfrm>
                <a:off x="292100" y="3238500"/>
                <a:ext cx="438150" cy="596900"/>
              </a:xfrm>
              <a:prstGeom prst="roundRect">
                <a:avLst>
                  <a:gd name="adj" fmla="val 1028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/>
                  <a:t>Ⅳ</a:t>
                </a:r>
                <a:endParaRPr lang="ko-KR" alt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647305" y="3291175"/>
              <a:ext cx="197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/>
                <a:t>OOOOO</a:t>
              </a:r>
              <a:endParaRPr lang="ko-KR" altLang="en-US" b="1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9925218" y="3305175"/>
            <a:ext cx="2381497" cy="467727"/>
            <a:chOff x="9631998" y="3238500"/>
            <a:chExt cx="2381497" cy="467727"/>
          </a:xfrm>
        </p:grpSpPr>
        <p:grpSp>
          <p:nvGrpSpPr>
            <p:cNvPr id="39" name="그룹 38"/>
            <p:cNvGrpSpPr/>
            <p:nvPr/>
          </p:nvGrpSpPr>
          <p:grpSpPr>
            <a:xfrm>
              <a:off x="9631998" y="3238500"/>
              <a:ext cx="2149722" cy="467727"/>
              <a:chOff x="292100" y="3238500"/>
              <a:chExt cx="2149722" cy="596900"/>
            </a:xfrm>
          </p:grpSpPr>
          <p:cxnSp>
            <p:nvCxnSpPr>
              <p:cNvPr id="40" name="직선 연결선 39"/>
              <p:cNvCxnSpPr/>
              <p:nvPr/>
            </p:nvCxnSpPr>
            <p:spPr>
              <a:xfrm>
                <a:off x="523875" y="3812434"/>
                <a:ext cx="1917947" cy="0"/>
              </a:xfrm>
              <a:prstGeom prst="line">
                <a:avLst/>
              </a:prstGeom>
              <a:ln w="285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모서리가 둥근 직사각형 40"/>
              <p:cNvSpPr/>
              <p:nvPr/>
            </p:nvSpPr>
            <p:spPr>
              <a:xfrm>
                <a:off x="292100" y="3238500"/>
                <a:ext cx="438150" cy="596900"/>
              </a:xfrm>
              <a:prstGeom prst="roundRect">
                <a:avLst>
                  <a:gd name="adj" fmla="val 1028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/>
                  <a:t>Ⅴ</a:t>
                </a:r>
                <a:endParaRPr lang="ko-KR" alt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037763" y="3291175"/>
              <a:ext cx="197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/>
                <a:t>OOOOO</a:t>
              </a:r>
              <a:endParaRPr lang="ko-KR" altLang="en-US" b="1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52400" y="3876675"/>
            <a:ext cx="21497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400" smtClean="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 smtClean="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  <a:endParaRPr lang="ko-KR" altLang="en-US" sz="1400"/>
          </a:p>
        </p:txBody>
      </p:sp>
      <p:sp>
        <p:nvSpPr>
          <p:cNvPr id="49" name="TextBox 48"/>
          <p:cNvSpPr txBox="1"/>
          <p:nvPr/>
        </p:nvSpPr>
        <p:spPr>
          <a:xfrm>
            <a:off x="2484162" y="3882976"/>
            <a:ext cx="21497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  <a:endParaRPr lang="ko-KR" altLang="en-US" sz="1400"/>
          </a:p>
        </p:txBody>
      </p:sp>
      <p:sp>
        <p:nvSpPr>
          <p:cNvPr id="50" name="TextBox 49"/>
          <p:cNvSpPr txBox="1"/>
          <p:nvPr/>
        </p:nvSpPr>
        <p:spPr>
          <a:xfrm>
            <a:off x="4815924" y="3876675"/>
            <a:ext cx="2149722" cy="907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  <a:endParaRPr lang="ko-KR" altLang="en-US" sz="1400"/>
          </a:p>
        </p:txBody>
      </p:sp>
      <p:sp>
        <p:nvSpPr>
          <p:cNvPr id="51" name="TextBox 50"/>
          <p:cNvSpPr txBox="1"/>
          <p:nvPr/>
        </p:nvSpPr>
        <p:spPr>
          <a:xfrm>
            <a:off x="7376921" y="3876675"/>
            <a:ext cx="2149722" cy="907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  <a:endParaRPr lang="ko-KR" altLang="en-US" sz="1400"/>
          </a:p>
        </p:txBody>
      </p:sp>
      <p:sp>
        <p:nvSpPr>
          <p:cNvPr id="52" name="TextBox 51"/>
          <p:cNvSpPr txBox="1"/>
          <p:nvPr/>
        </p:nvSpPr>
        <p:spPr>
          <a:xfrm>
            <a:off x="9925218" y="3876675"/>
            <a:ext cx="2149722" cy="907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</a:p>
          <a:p>
            <a:pPr>
              <a:lnSpc>
                <a:spcPts val="2200"/>
              </a:lnSpc>
            </a:pPr>
            <a:r>
              <a:rPr lang="en-US" altLang="ko-KR" sz="1400"/>
              <a:t>OOOOO</a:t>
            </a:r>
            <a:endParaRPr lang="ko-KR" altLang="en-US" sz="1400"/>
          </a:p>
        </p:txBody>
      </p:sp>
    </p:spTree>
    <p:extLst>
      <p:ext uri="{BB962C8B-B14F-4D97-AF65-F5344CB8AC3E}">
        <p14:creationId xmlns:p14="http://schemas.microsoft.com/office/powerpoint/2010/main" val="227446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300" y="1485900"/>
            <a:ext cx="1346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>
                <a:solidFill>
                  <a:schemeClr val="accent1">
                    <a:lumMod val="75000"/>
                  </a:schemeClr>
                </a:solidFill>
              </a:rPr>
              <a:t>Ⅰ</a:t>
            </a:r>
            <a:endParaRPr lang="ko-KR" altLang="en-US" sz="100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7700" y="2724701"/>
            <a:ext cx="40259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500" b="1" smtClean="0">
                <a:solidFill>
                  <a:schemeClr val="bg1"/>
                </a:solidFill>
              </a:rPr>
              <a:t>OOOOOOO</a:t>
            </a:r>
            <a:endParaRPr lang="ko-KR" altLang="en-US" sz="45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727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71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3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37</Words>
  <Application>Microsoft Office PowerPoint</Application>
  <PresentationFormat>와이드스크린</PresentationFormat>
  <Paragraphs>32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나눔바른고딕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 dong son</dc:creator>
  <cp:lastModifiedBy>ki dong son</cp:lastModifiedBy>
  <cp:revision>65</cp:revision>
  <dcterms:created xsi:type="dcterms:W3CDTF">2022-04-23T18:52:19Z</dcterms:created>
  <dcterms:modified xsi:type="dcterms:W3CDTF">2022-05-13T05:21:12Z</dcterms:modified>
</cp:coreProperties>
</file>