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59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6584"/>
    <a:srgbClr val="1F5AA1"/>
    <a:srgbClr val="123F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2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8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4B65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그룹 35">
            <a:extLst>
              <a:ext uri="{FF2B5EF4-FFF2-40B4-BE49-F238E27FC236}">
                <a16:creationId xmlns:a16="http://schemas.microsoft.com/office/drawing/2014/main" id="{4164A35B-86E4-4CF3-BB06-6DA515CDA1FE}"/>
              </a:ext>
            </a:extLst>
          </p:cNvPr>
          <p:cNvGrpSpPr/>
          <p:nvPr userDrawn="1"/>
        </p:nvGrpSpPr>
        <p:grpSpPr>
          <a:xfrm>
            <a:off x="3831594" y="2220255"/>
            <a:ext cx="4241136" cy="707886"/>
            <a:chOff x="3810022" y="2007144"/>
            <a:chExt cx="4241136" cy="70788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B138CC8-420F-41FD-AFB1-2CB46890E312}"/>
                </a:ext>
              </a:extLst>
            </p:cNvPr>
            <p:cNvSpPr txBox="1"/>
            <p:nvPr userDrawn="1"/>
          </p:nvSpPr>
          <p:spPr>
            <a:xfrm>
              <a:off x="3810022" y="2007144"/>
              <a:ext cx="37719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b="1">
                  <a:solidFill>
                    <a:schemeClr val="bg1"/>
                  </a:solidFill>
                  <a:latin typeface="Microsoft GothicNeo" panose="020B0500000101010101" pitchFamily="50" charset="-127"/>
                  <a:ea typeface="Microsoft GothicNeo" panose="020B0500000101010101" pitchFamily="50" charset="-127"/>
                  <a:cs typeface="Microsoft GothicNeo" panose="020B0500000101010101" pitchFamily="50" charset="-127"/>
                </a:rPr>
                <a:t>Programming</a:t>
              </a:r>
              <a:endParaRPr lang="ko-KR" altLang="en-US" sz="4000" b="1">
                <a:solidFill>
                  <a:schemeClr val="bg1"/>
                </a:solidFill>
                <a:latin typeface="Microsoft GothicNeo" panose="020B0500000101010101" pitchFamily="50" charset="-127"/>
                <a:ea typeface="Microsoft GothicNeo" panose="020B0500000101010101" pitchFamily="50" charset="-127"/>
                <a:cs typeface="Microsoft GothicNeo" panose="020B0500000101010101" pitchFamily="50" charset="-127"/>
              </a:endParaRPr>
            </a:p>
          </p:txBody>
        </p:sp>
        <p:pic>
          <p:nvPicPr>
            <p:cNvPr id="27" name="그림 26">
              <a:extLst>
                <a:ext uri="{FF2B5EF4-FFF2-40B4-BE49-F238E27FC236}">
                  <a16:creationId xmlns:a16="http://schemas.microsoft.com/office/drawing/2014/main" id="{1CA15C88-22C6-49B1-8989-86FD6EB3FD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0047" y="2168998"/>
              <a:ext cx="711111" cy="5460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7059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>
            <a:extLst>
              <a:ext uri="{FF2B5EF4-FFF2-40B4-BE49-F238E27FC236}">
                <a16:creationId xmlns:a16="http://schemas.microsoft.com/office/drawing/2014/main" id="{629F2515-C1CA-4186-9C89-095AED88BA1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9144000" cy="5143497"/>
          </a:xfrm>
        </p:grpSpPr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67702898-1FB1-4881-906C-B5D9D21EEC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7"/>
            </a:xfrm>
            <a:prstGeom prst="rect">
              <a:avLst/>
            </a:prstGeom>
          </p:spPr>
        </p:pic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B8B102FD-1FD7-4634-9DAE-ABE594AF343B}"/>
                </a:ext>
              </a:extLst>
            </p:cNvPr>
            <p:cNvCxnSpPr/>
            <p:nvPr userDrawn="1"/>
          </p:nvCxnSpPr>
          <p:spPr>
            <a:xfrm flipH="1">
              <a:off x="382137" y="1374618"/>
              <a:ext cx="217681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>
              <a:extLst>
                <a:ext uri="{FF2B5EF4-FFF2-40B4-BE49-F238E27FC236}">
                  <a16:creationId xmlns:a16="http://schemas.microsoft.com/office/drawing/2014/main" id="{21BEBCC1-198E-489C-BA6A-DFC2D6618422}"/>
                </a:ext>
              </a:extLst>
            </p:cNvPr>
            <p:cNvCxnSpPr/>
            <p:nvPr userDrawn="1"/>
          </p:nvCxnSpPr>
          <p:spPr>
            <a:xfrm>
              <a:off x="385266" y="1367794"/>
              <a:ext cx="0" cy="10273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146A00F2-E3D2-42F3-A415-846D1CAC0260}"/>
                </a:ext>
              </a:extLst>
            </p:cNvPr>
            <p:cNvCxnSpPr/>
            <p:nvPr userDrawn="1"/>
          </p:nvCxnSpPr>
          <p:spPr>
            <a:xfrm flipH="1">
              <a:off x="382137" y="2381534"/>
              <a:ext cx="21630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DCF7E059-64B3-4A20-A82D-69AC6BFE5E3B}"/>
                </a:ext>
              </a:extLst>
            </p:cNvPr>
            <p:cNvSpPr/>
            <p:nvPr userDrawn="1"/>
          </p:nvSpPr>
          <p:spPr>
            <a:xfrm>
              <a:off x="532263" y="1125940"/>
              <a:ext cx="59357" cy="59357"/>
            </a:xfrm>
            <a:prstGeom prst="ellipse">
              <a:avLst/>
            </a:prstGeom>
            <a:solidFill>
              <a:srgbClr val="F8F6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타원 16">
              <a:extLst>
                <a:ext uri="{FF2B5EF4-FFF2-40B4-BE49-F238E27FC236}">
                  <a16:creationId xmlns:a16="http://schemas.microsoft.com/office/drawing/2014/main" id="{2499C428-31A4-4C29-9615-DC5358A26C9E}"/>
                </a:ext>
              </a:extLst>
            </p:cNvPr>
            <p:cNvSpPr/>
            <p:nvPr userDrawn="1"/>
          </p:nvSpPr>
          <p:spPr>
            <a:xfrm>
              <a:off x="641445" y="1125940"/>
              <a:ext cx="59357" cy="59357"/>
            </a:xfrm>
            <a:prstGeom prst="ellipse">
              <a:avLst/>
            </a:prstGeom>
            <a:solidFill>
              <a:srgbClr val="F2EE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텍스트 개체 틀 15">
            <a:extLst>
              <a:ext uri="{FF2B5EF4-FFF2-40B4-BE49-F238E27FC236}">
                <a16:creationId xmlns:a16="http://schemas.microsoft.com/office/drawing/2014/main" id="{B3BA3D05-4A03-41EF-93F6-221B963A38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3720" y="2098531"/>
            <a:ext cx="7956880" cy="82440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/>
              <a:t>마스터 텍스트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7D4A97-8F5F-4CBA-A83D-177169DC6039}"/>
              </a:ext>
            </a:extLst>
          </p:cNvPr>
          <p:cNvSpPr txBox="1"/>
          <p:nvPr userDrawn="1"/>
        </p:nvSpPr>
        <p:spPr>
          <a:xfrm>
            <a:off x="1057986" y="1376807"/>
            <a:ext cx="25145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0" smtClean="0">
                <a:solidFill>
                  <a:schemeClr val="bg1"/>
                </a:solidFill>
              </a:rPr>
              <a:t>SW</a:t>
            </a:r>
            <a:r>
              <a:rPr lang="en-US" altLang="ko-KR" sz="1500" b="0" baseline="0" smtClean="0">
                <a:solidFill>
                  <a:schemeClr val="bg1"/>
                </a:solidFill>
              </a:rPr>
              <a:t> Coding</a:t>
            </a:r>
            <a:endParaRPr lang="ko-KR" altLang="en-US" sz="1500" b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68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">
            <a:extLst>
              <a:ext uri="{FF2B5EF4-FFF2-40B4-BE49-F238E27FC236}">
                <a16:creationId xmlns:a16="http://schemas.microsoft.com/office/drawing/2014/main" id="{C1583936-3329-49E9-A1B2-D22ADC7E9183}"/>
              </a:ext>
            </a:extLst>
          </p:cNvPr>
          <p:cNvSpPr/>
          <p:nvPr userDrawn="1"/>
        </p:nvSpPr>
        <p:spPr>
          <a:xfrm>
            <a:off x="9525" y="7008"/>
            <a:ext cx="12195180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NanumBarunGothicOTF" panose="02020603020101020101" pitchFamily="18" charset="-127"/>
              <a:ea typeface="NanumBarunGothicOTF" panose="02020603020101020101" pitchFamily="18" charset="-127"/>
            </a:endParaRPr>
          </a:p>
        </p:txBody>
      </p:sp>
      <p:sp>
        <p:nvSpPr>
          <p:cNvPr id="30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79207"/>
            <a:ext cx="12195181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NanumBarunGothicOTF" panose="02020603020101020101" pitchFamily="18" charset="-127"/>
              <a:ea typeface="NanumBarunGothicOTF" panose="02020603020101020101" pitchFamily="18" charset="-127"/>
            </a:endParaRPr>
          </a:p>
        </p:txBody>
      </p:sp>
      <p:sp>
        <p:nvSpPr>
          <p:cNvPr id="31" name="프론트엔드 실전웹개발">
            <a:extLst>
              <a:ext uri="{FF2B5EF4-FFF2-40B4-BE49-F238E27FC236}">
                <a16:creationId xmlns:a16="http://schemas.microsoft.com/office/drawing/2014/main" id="{737E24CB-7093-442D-97CA-D3951ADB1596}"/>
              </a:ext>
            </a:extLst>
          </p:cNvPr>
          <p:cNvSpPr txBox="1"/>
          <p:nvPr userDrawn="1"/>
        </p:nvSpPr>
        <p:spPr>
          <a:xfrm>
            <a:off x="4791862" y="377046"/>
            <a:ext cx="2608276" cy="23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en-US" altLang="ko-KR" sz="900" smtClean="0">
                <a:latin typeface="Microsoft GothicNeo" panose="020B0500000101010101" pitchFamily="50" charset="-127"/>
                <a:ea typeface="Microsoft GothicNeo" panose="020B0500000101010101" pitchFamily="50" charset="-127"/>
                <a:cs typeface="Microsoft GothicNeo" panose="020B0500000101010101" pitchFamily="50" charset="-127"/>
              </a:rPr>
              <a:t>SW</a:t>
            </a:r>
            <a:r>
              <a:rPr lang="en-US" altLang="ko-KR" sz="900" baseline="0" smtClean="0">
                <a:latin typeface="Microsoft GothicNeo" panose="020B0500000101010101" pitchFamily="50" charset="-127"/>
                <a:ea typeface="Microsoft GothicNeo" panose="020B0500000101010101" pitchFamily="50" charset="-127"/>
                <a:cs typeface="Microsoft GothicNeo" panose="020B0500000101010101" pitchFamily="50" charset="-127"/>
              </a:rPr>
              <a:t> programming &amp; Block coding</a:t>
            </a:r>
            <a:endParaRPr lang="ko-KR" altLang="en-US" sz="900" dirty="0">
              <a:latin typeface="Microsoft GothicNeo" panose="020B0500000101010101" pitchFamily="50" charset="-127"/>
              <a:ea typeface="Microsoft GothicNeo" panose="020B0500000101010101" pitchFamily="50" charset="-127"/>
              <a:cs typeface="Microsoft GothicNeo" panose="020B0500000101010101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276045-DE71-42AF-BB84-A829CA88297A}"/>
              </a:ext>
            </a:extLst>
          </p:cNvPr>
          <p:cNvSpPr txBox="1"/>
          <p:nvPr userDrawn="1"/>
        </p:nvSpPr>
        <p:spPr>
          <a:xfrm>
            <a:off x="8958153" y="631047"/>
            <a:ext cx="111442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>
                <a:solidFill>
                  <a:srgbClr val="0070C0"/>
                </a:solidFill>
              </a:rPr>
              <a:t>▶ Point</a:t>
            </a:r>
          </a:p>
        </p:txBody>
      </p:sp>
      <p:sp>
        <p:nvSpPr>
          <p:cNvPr id="37" name="삼각형">
            <a:extLst>
              <a:ext uri="{FF2B5EF4-FFF2-40B4-BE49-F238E27FC236}">
                <a16:creationId xmlns:a16="http://schemas.microsoft.com/office/drawing/2014/main" id="{DD26216B-3273-476A-B97C-B0C6D082AC76}"/>
              </a:ext>
            </a:extLst>
          </p:cNvPr>
          <p:cNvSpPr/>
          <p:nvPr userDrawn="1"/>
        </p:nvSpPr>
        <p:spPr>
          <a:xfrm rot="10800000">
            <a:off x="5706041" y="22313"/>
            <a:ext cx="802148" cy="324415"/>
          </a:xfrm>
          <a:prstGeom prst="triangl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0F0F0"/>
                </a:solidFill>
              </a:defRPr>
            </a:pPr>
            <a:endParaRPr b="0" i="0" dirty="0">
              <a:latin typeface="NanumBarunGothicOTF" panose="02020603020101020101" pitchFamily="18" charset="-127"/>
              <a:ea typeface="NanumBarunGothicOTF" panose="02020603020101020101" pitchFamily="18" charset="-127"/>
            </a:endParaRPr>
          </a:p>
        </p:txBody>
      </p:sp>
      <p:grpSp>
        <p:nvGrpSpPr>
          <p:cNvPr id="39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0" y="240297"/>
            <a:ext cx="3886200" cy="405678"/>
            <a:chOff x="-400162" y="483518"/>
            <a:chExt cx="2332578" cy="360040"/>
          </a:xfrm>
          <a:solidFill>
            <a:srgbClr val="92D050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NanumBarunGothic Regular" charset="-127"/>
                <a:ea typeface="NanumBarunGothic Regular" charset="-127"/>
              </a:endParaRPr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NanumBarunGothic Regular" charset="-127"/>
                <a:ea typeface="NanumBarunGothic Regular" charset="-127"/>
              </a:endParaRPr>
            </a:p>
          </p:txBody>
        </p:sp>
      </p:grpSp>
      <p:sp>
        <p:nvSpPr>
          <p:cNvPr id="42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6" y="253409"/>
            <a:ext cx="3605088" cy="394960"/>
          </a:xfrm>
          <a:prstGeom prst="rect">
            <a:avLst/>
          </a:prstGeom>
        </p:spPr>
        <p:txBody>
          <a:bodyPr anchor="ctr"/>
          <a:lstStyle>
            <a:lvl1pPr>
              <a:defRPr sz="16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3" name="텍스트 개체 틀 12">
            <a:extLst>
              <a:ext uri="{FF2B5EF4-FFF2-40B4-BE49-F238E27FC236}">
                <a16:creationId xmlns:a16="http://schemas.microsoft.com/office/drawing/2014/main" id="{AA877A6F-C0C7-4FC5-B459-E5652AB9F6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5357" y="955675"/>
            <a:ext cx="2842317" cy="557150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/>
          <a:lstStyle>
            <a:lvl1pPr marL="0" indent="0" algn="just">
              <a:lnSpc>
                <a:spcPts val="2000"/>
              </a:lnSpc>
              <a:spcBef>
                <a:spcPts val="0"/>
              </a:spcBef>
              <a:buFontTx/>
              <a:buNone/>
              <a:defRPr sz="1300"/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600"/>
            </a:lvl3pPr>
            <a:lvl4pPr marL="1371600" indent="0">
              <a:buFontTx/>
              <a:buNone/>
              <a:defRPr sz="1600"/>
            </a:lvl4pPr>
            <a:lvl5pPr marL="1828800" indent="0">
              <a:buFontTx/>
              <a:buNone/>
              <a:defRPr sz="1600"/>
            </a:lvl5pPr>
          </a:lstStyle>
          <a:p>
            <a:pPr lvl="0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199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7812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E5DF0195-D3E6-4D26-B2CA-0491386CB1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747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100">
                <a:solidFill>
                  <a:srgbClr val="767171"/>
                </a:solidFill>
              </a:defRPr>
            </a:pPr>
            <a:endParaRPr b="0" dirty="0">
              <a:latin typeface="NanumBarunGothicOTF" panose="02020603020101020101" pitchFamily="18" charset="-127"/>
              <a:ea typeface="NanumBarunGothicOTF" panose="02020603020101020101" pitchFamily="18" charset="-127"/>
            </a:endParaRPr>
          </a:p>
        </p:txBody>
      </p:sp>
      <p:grpSp>
        <p:nvGrpSpPr>
          <p:cNvPr id="4" name="그룹 19">
            <a:extLst>
              <a:ext uri="{FF2B5EF4-FFF2-40B4-BE49-F238E27FC236}">
                <a16:creationId xmlns:a16="http://schemas.microsoft.com/office/drawing/2014/main" id="{6905DB04-DE87-4ABE-8E65-5479036AC528}"/>
              </a:ext>
            </a:extLst>
          </p:cNvPr>
          <p:cNvGrpSpPr/>
          <p:nvPr userDrawn="1"/>
        </p:nvGrpSpPr>
        <p:grpSpPr>
          <a:xfrm>
            <a:off x="6203958" y="2443573"/>
            <a:ext cx="1270005" cy="2215065"/>
            <a:chOff x="2504607" y="0"/>
            <a:chExt cx="1270003" cy="2215064"/>
          </a:xfrm>
        </p:grpSpPr>
        <p:sp>
          <p:nvSpPr>
            <p:cNvPr id="5" name="THANK YOU &amp;">
              <a:extLst>
                <a:ext uri="{FF2B5EF4-FFF2-40B4-BE49-F238E27FC236}">
                  <a16:creationId xmlns:a16="http://schemas.microsoft.com/office/drawing/2014/main" id="{3F2BB1E3-9ADF-49E0-94AF-B3F3595828E7}"/>
                </a:ext>
              </a:extLst>
            </p:cNvPr>
            <p:cNvSpPr/>
            <p:nvPr/>
          </p:nvSpPr>
          <p:spPr>
            <a:xfrm>
              <a:off x="2504611" y="0"/>
              <a:ext cx="1270001" cy="1270000"/>
            </a:xfrm>
            <a:prstGeom prst="line">
              <a:avLst/>
            </a:prstGeom>
            <a:solidFill>
              <a:srgbClr val="46464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4800">
                  <a:solidFill>
                    <a:srgbClr val="F0F0F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  THANK YOU &amp;   </a:t>
              </a:r>
            </a:p>
          </p:txBody>
        </p:sp>
        <p:sp>
          <p:nvSpPr>
            <p:cNvPr id="6" name="HAVE A NICE DAY">
              <a:extLst>
                <a:ext uri="{FF2B5EF4-FFF2-40B4-BE49-F238E27FC236}">
                  <a16:creationId xmlns:a16="http://schemas.microsoft.com/office/drawing/2014/main" id="{0CA68B24-2594-457F-A88C-F1B130260AAD}"/>
                </a:ext>
              </a:extLst>
            </p:cNvPr>
            <p:cNvSpPr/>
            <p:nvPr/>
          </p:nvSpPr>
          <p:spPr>
            <a:xfrm>
              <a:off x="2504607" y="945064"/>
              <a:ext cx="1270001" cy="1270001"/>
            </a:xfrm>
            <a:prstGeom prst="line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4800">
                  <a:solidFill>
                    <a:srgbClr val="747474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  HAVE A NICE DAY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798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4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49" r:id="rId3"/>
    <p:sldLayoutId id="2147483653" r:id="rId4"/>
    <p:sldLayoutId id="2147483654" r:id="rId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33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F7082D23-F678-4FC2-A2FA-0B05321C65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6477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188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3065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0249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0</Words>
  <Application>Microsoft Office PowerPoint</Application>
  <PresentationFormat>와이드스크린</PresentationFormat>
  <Paragraphs>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Microsoft GothicNeo</vt:lpstr>
      <vt:lpstr>NanumBarunGothic Regular</vt:lpstr>
      <vt:lpstr>NanumBarunGothicOTF</vt:lpstr>
      <vt:lpstr>맑은 고딕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son ki dong</dc:creator>
  <cp:lastModifiedBy>ki dong son</cp:lastModifiedBy>
  <cp:revision>19</cp:revision>
  <dcterms:created xsi:type="dcterms:W3CDTF">2021-12-31T14:44:08Z</dcterms:created>
  <dcterms:modified xsi:type="dcterms:W3CDTF">2022-05-13T05:18:08Z</dcterms:modified>
</cp:coreProperties>
</file>