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607" r:id="rId2"/>
    <p:sldId id="612" r:id="rId3"/>
    <p:sldId id="752" r:id="rId4"/>
    <p:sldId id="753" r:id="rId5"/>
    <p:sldId id="610" r:id="rId6"/>
    <p:sldId id="261" r:id="rId7"/>
  </p:sldIdLst>
  <p:sldSz cx="12192000" cy="6858000"/>
  <p:notesSz cx="6858000" cy="9144000"/>
  <p:defaultTextStyle>
    <a:defPPr>
      <a:defRPr lang="ko-Kore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320"/>
    <a:srgbClr val="FFC600"/>
    <a:srgbClr val="7255EE"/>
    <a:srgbClr val="2F96FD"/>
    <a:srgbClr val="00D36B"/>
    <a:srgbClr val="CBF4DE"/>
    <a:srgbClr val="CCECFF"/>
    <a:srgbClr val="B5D513"/>
    <a:srgbClr val="C12736"/>
    <a:srgbClr val="B76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94719" autoAdjust="0"/>
  </p:normalViewPr>
  <p:slideViewPr>
    <p:cSldViewPr snapToGrid="0" snapToObjects="1">
      <p:cViewPr varScale="1">
        <p:scale>
          <a:sx n="115" d="100"/>
          <a:sy n="115" d="100"/>
        </p:scale>
        <p:origin x="228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7CC96-5BB3-4027-8A02-D93BD882EB89}" type="datetimeFigureOut">
              <a:rPr lang="ko-KR" altLang="en-US" smtClean="0"/>
              <a:t>2022-05-17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3D651-9783-4527-9570-3CDD1E632B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2781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학생의 미래를 떠맡은 교사라면 왜 그리고 무엇을 가르치는가 하는 </a:t>
            </a:r>
            <a:r>
              <a:rPr lang="ko-KR" altLang="en-US" dirty="0" err="1"/>
              <a:t>문제뿐</a:t>
            </a:r>
            <a:r>
              <a:rPr lang="ko-KR" altLang="en-US" dirty="0"/>
              <a:t> 아니라</a:t>
            </a:r>
          </a:p>
          <a:p>
            <a:endParaRPr lang="ko-KR" altLang="en-US" dirty="0"/>
          </a:p>
          <a:p>
            <a:r>
              <a:rPr lang="ko-KR" altLang="en-US" dirty="0"/>
              <a:t>어떻게 가르칠 것인가를 반드시 생각해야 한다</a:t>
            </a:r>
            <a:r>
              <a:rPr lang="en-US" altLang="ko-KR" dirty="0"/>
              <a:t>. </a:t>
            </a:r>
          </a:p>
          <a:p>
            <a:endParaRPr lang="en-US" altLang="ko-KR" dirty="0"/>
          </a:p>
          <a:p>
            <a:r>
              <a:rPr lang="en-US" altLang="ko-KR" dirty="0"/>
              <a:t>​</a:t>
            </a:r>
          </a:p>
          <a:p>
            <a:endParaRPr lang="en-US" altLang="ko-KR" dirty="0"/>
          </a:p>
          <a:p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교사의 자질과 가르침 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se-nanumgothic"/>
              </a:rPr>
              <a:t>–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 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se-nanumgothic"/>
              </a:rPr>
              <a:t>6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 가지</a:t>
            </a:r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1443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774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629F2515-C1CA-4186-9C89-095AED88BA17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9144000" cy="5143497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67702898-1FB1-4881-906C-B5D9D21EEC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497"/>
            </a:xfrm>
            <a:prstGeom prst="rect">
              <a:avLst/>
            </a:prstGeom>
          </p:spPr>
        </p:pic>
        <p:cxnSp>
          <p:nvCxnSpPr>
            <p:cNvPr id="9" name="직선 연결선 8">
              <a:extLst>
                <a:ext uri="{FF2B5EF4-FFF2-40B4-BE49-F238E27FC236}">
                  <a16:creationId xmlns:a16="http://schemas.microsoft.com/office/drawing/2014/main" id="{B8B102FD-1FD7-4634-9DAE-ABE594AF343B}"/>
                </a:ext>
              </a:extLst>
            </p:cNvPr>
            <p:cNvCxnSpPr/>
            <p:nvPr userDrawn="1"/>
          </p:nvCxnSpPr>
          <p:spPr>
            <a:xfrm flipH="1">
              <a:off x="382137" y="1374618"/>
              <a:ext cx="217681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21BEBCC1-198E-489C-BA6A-DFC2D6618422}"/>
                </a:ext>
              </a:extLst>
            </p:cNvPr>
            <p:cNvCxnSpPr/>
            <p:nvPr userDrawn="1"/>
          </p:nvCxnSpPr>
          <p:spPr>
            <a:xfrm>
              <a:off x="385266" y="1367794"/>
              <a:ext cx="0" cy="102738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>
              <a:extLst>
                <a:ext uri="{FF2B5EF4-FFF2-40B4-BE49-F238E27FC236}">
                  <a16:creationId xmlns:a16="http://schemas.microsoft.com/office/drawing/2014/main" id="{146A00F2-E3D2-42F3-A415-846D1CAC0260}"/>
                </a:ext>
              </a:extLst>
            </p:cNvPr>
            <p:cNvCxnSpPr/>
            <p:nvPr userDrawn="1"/>
          </p:nvCxnSpPr>
          <p:spPr>
            <a:xfrm flipH="1">
              <a:off x="382137" y="2381534"/>
              <a:ext cx="216307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DCF7E059-64B3-4A20-A82D-69AC6BFE5E3B}"/>
                </a:ext>
              </a:extLst>
            </p:cNvPr>
            <p:cNvSpPr/>
            <p:nvPr userDrawn="1"/>
          </p:nvSpPr>
          <p:spPr>
            <a:xfrm>
              <a:off x="532263" y="1125940"/>
              <a:ext cx="59357" cy="59357"/>
            </a:xfrm>
            <a:prstGeom prst="ellipse">
              <a:avLst/>
            </a:prstGeom>
            <a:solidFill>
              <a:srgbClr val="F8F6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2499C428-31A4-4C29-9615-DC5358A26C9E}"/>
                </a:ext>
              </a:extLst>
            </p:cNvPr>
            <p:cNvSpPr/>
            <p:nvPr userDrawn="1"/>
          </p:nvSpPr>
          <p:spPr>
            <a:xfrm>
              <a:off x="641445" y="1125940"/>
              <a:ext cx="59357" cy="59357"/>
            </a:xfrm>
            <a:prstGeom prst="ellipse">
              <a:avLst/>
            </a:prstGeom>
            <a:solidFill>
              <a:srgbClr val="F2EE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텍스트 개체 틀 15">
            <a:extLst>
              <a:ext uri="{FF2B5EF4-FFF2-40B4-BE49-F238E27FC236}">
                <a16:creationId xmlns:a16="http://schemas.microsoft.com/office/drawing/2014/main" id="{B3BA3D05-4A03-41EF-93F6-221B963A38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3720" y="2098531"/>
            <a:ext cx="7956880" cy="82440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ko-KR" altLang="en-US"/>
              <a:t>마스터 텍스트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7D4A97-8F5F-4CBA-A83D-177169DC6039}"/>
              </a:ext>
            </a:extLst>
          </p:cNvPr>
          <p:cNvSpPr txBox="1"/>
          <p:nvPr userDrawn="1"/>
        </p:nvSpPr>
        <p:spPr>
          <a:xfrm>
            <a:off x="1057986" y="1376807"/>
            <a:ext cx="25145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0">
                <a:solidFill>
                  <a:schemeClr val="bg1"/>
                </a:solidFill>
                <a:latin typeface="+mj-ea"/>
                <a:ea typeface="+mj-ea"/>
              </a:rPr>
              <a:t>SW</a:t>
            </a:r>
            <a:r>
              <a:rPr lang="ko-KR" altLang="en-US" sz="1500" b="0">
                <a:solidFill>
                  <a:schemeClr val="bg1"/>
                </a:solidFill>
                <a:latin typeface="+mj-ea"/>
                <a:ea typeface="+mj-ea"/>
              </a:rPr>
              <a:t>미래채움 교육 교안</a:t>
            </a:r>
          </a:p>
        </p:txBody>
      </p:sp>
      <p:pic>
        <p:nvPicPr>
          <p:cNvPr id="16" name="Picture 3" descr="SW미래채움-경북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1624" y="305819"/>
            <a:ext cx="1306050" cy="32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92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">
            <a:extLst>
              <a:ext uri="{FF2B5EF4-FFF2-40B4-BE49-F238E27FC236}">
                <a16:creationId xmlns:a16="http://schemas.microsoft.com/office/drawing/2014/main" id="{C1583936-3329-49E9-A1B2-D22ADC7E9183}"/>
              </a:ext>
            </a:extLst>
          </p:cNvPr>
          <p:cNvSpPr/>
          <p:nvPr userDrawn="1"/>
        </p:nvSpPr>
        <p:spPr>
          <a:xfrm>
            <a:off x="9525" y="7008"/>
            <a:ext cx="12195180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4" name="직사각형">
            <a:extLst>
              <a:ext uri="{FF2B5EF4-FFF2-40B4-BE49-F238E27FC236}">
                <a16:creationId xmlns:a16="http://schemas.microsoft.com/office/drawing/2014/main" id="{E702BCBD-2931-4B45-A5A0-9907402392BF}"/>
              </a:ext>
            </a:extLst>
          </p:cNvPr>
          <p:cNvSpPr/>
          <p:nvPr userDrawn="1"/>
        </p:nvSpPr>
        <p:spPr>
          <a:xfrm>
            <a:off x="-1" y="6779207"/>
            <a:ext cx="12195181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5" name="프론트엔드 실전웹개발">
            <a:extLst>
              <a:ext uri="{FF2B5EF4-FFF2-40B4-BE49-F238E27FC236}">
                <a16:creationId xmlns:a16="http://schemas.microsoft.com/office/drawing/2014/main" id="{737E24CB-7093-442D-97CA-D3951ADB1596}"/>
              </a:ext>
            </a:extLst>
          </p:cNvPr>
          <p:cNvSpPr txBox="1"/>
          <p:nvPr userDrawn="1"/>
        </p:nvSpPr>
        <p:spPr>
          <a:xfrm>
            <a:off x="4791862" y="377046"/>
            <a:ext cx="2608276" cy="230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/>
            <a:r>
              <a:rPr lang="ko-KR" altLang="en-US" sz="900">
                <a:latin typeface="+mj-ea"/>
                <a:ea typeface="+mj-ea"/>
                <a:cs typeface="Microsoft GothicNeo" panose="020B0500000101010101" pitchFamily="50" charset="-127"/>
              </a:rPr>
              <a:t>경북 </a:t>
            </a:r>
            <a:r>
              <a:rPr lang="en-US" altLang="ko-KR" sz="900">
                <a:latin typeface="+mj-ea"/>
                <a:ea typeface="+mj-ea"/>
                <a:cs typeface="Microsoft GothicNeo" panose="020B0500000101010101" pitchFamily="50" charset="-127"/>
              </a:rPr>
              <a:t>SW</a:t>
            </a:r>
            <a:r>
              <a:rPr lang="ko-KR" altLang="en-US" sz="900">
                <a:latin typeface="+mj-ea"/>
                <a:ea typeface="+mj-ea"/>
                <a:cs typeface="Microsoft GothicNeo" panose="020B0500000101010101" pitchFamily="50" charset="-127"/>
              </a:rPr>
              <a:t>미래채움 강사양성과정</a:t>
            </a:r>
            <a:endParaRPr lang="ko-KR" altLang="en-US" sz="900" dirty="0">
              <a:latin typeface="+mj-ea"/>
              <a:ea typeface="+mj-ea"/>
              <a:cs typeface="Microsoft GothicNeo" panose="020B050000010101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276045-DE71-42AF-BB84-A829CA88297A}"/>
              </a:ext>
            </a:extLst>
          </p:cNvPr>
          <p:cNvSpPr txBox="1"/>
          <p:nvPr userDrawn="1"/>
        </p:nvSpPr>
        <p:spPr>
          <a:xfrm>
            <a:off x="8958153" y="631047"/>
            <a:ext cx="111442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>
                <a:solidFill>
                  <a:srgbClr val="0070C0"/>
                </a:solidFill>
                <a:latin typeface="+mj-ea"/>
                <a:ea typeface="+mj-ea"/>
              </a:rPr>
              <a:t>▶ 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B2436F-05DE-40E7-8929-BEC92C2B01DF}"/>
              </a:ext>
            </a:extLst>
          </p:cNvPr>
          <p:cNvSpPr txBox="1"/>
          <p:nvPr userDrawn="1"/>
        </p:nvSpPr>
        <p:spPr>
          <a:xfrm>
            <a:off x="8601666" y="842141"/>
            <a:ext cx="20407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E43A8D-1A10-4AC6-BB52-C967BBE32A96}"/>
              </a:ext>
            </a:extLst>
          </p:cNvPr>
          <p:cNvSpPr txBox="1"/>
          <p:nvPr userDrawn="1"/>
        </p:nvSpPr>
        <p:spPr>
          <a:xfrm>
            <a:off x="214966" y="842141"/>
            <a:ext cx="20407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11" name="삼각형">
            <a:extLst>
              <a:ext uri="{FF2B5EF4-FFF2-40B4-BE49-F238E27FC236}">
                <a16:creationId xmlns:a16="http://schemas.microsoft.com/office/drawing/2014/main" id="{DD26216B-3273-476A-B97C-B0C6D082AC76}"/>
              </a:ext>
            </a:extLst>
          </p:cNvPr>
          <p:cNvSpPr/>
          <p:nvPr userDrawn="1"/>
        </p:nvSpPr>
        <p:spPr>
          <a:xfrm rot="10800000">
            <a:off x="5706041" y="22313"/>
            <a:ext cx="802148" cy="324415"/>
          </a:xfrm>
          <a:prstGeom prst="triangl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12" name="Date  |  August 2019">
            <a:extLst>
              <a:ext uri="{FF2B5EF4-FFF2-40B4-BE49-F238E27FC236}">
                <a16:creationId xmlns:a16="http://schemas.microsoft.com/office/drawing/2014/main" id="{32D1B2DA-D2A3-4D0D-ADF0-E56C1F5B0E82}"/>
              </a:ext>
            </a:extLst>
          </p:cNvPr>
          <p:cNvSpPr txBox="1"/>
          <p:nvPr userDrawn="1"/>
        </p:nvSpPr>
        <p:spPr>
          <a:xfrm>
            <a:off x="4182053" y="6548379"/>
            <a:ext cx="3850124" cy="2154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000">
                <a:solidFill>
                  <a:srgbClr val="B4B4B4"/>
                </a:solidFill>
              </a:defRPr>
            </a:pPr>
            <a:r>
              <a:rPr lang="en-US" altLang="ko-KR" sz="800" b="0" i="0">
                <a:solidFill>
                  <a:srgbClr val="3B3838"/>
                </a:solidFill>
                <a:latin typeface="+mj-ea"/>
                <a:ea typeface="+mj-ea"/>
                <a:cs typeface="Microsoft GothicNeo" panose="020B0500000101010101" pitchFamily="50" charset="-127"/>
              </a:rPr>
              <a:t>2022</a:t>
            </a:r>
            <a:r>
              <a:rPr lang="en-US" altLang="ko-KR" sz="800" b="0" i="0" baseline="0">
                <a:solidFill>
                  <a:srgbClr val="3B3838"/>
                </a:solidFill>
                <a:latin typeface="+mj-ea"/>
                <a:ea typeface="+mj-ea"/>
                <a:cs typeface="Microsoft GothicNeo" panose="020B0500000101010101" pitchFamily="50" charset="-127"/>
              </a:rPr>
              <a:t> / Instructor Training Course</a:t>
            </a:r>
            <a:endParaRPr sz="800" b="0" i="0" dirty="0">
              <a:solidFill>
                <a:srgbClr val="3B3838"/>
              </a:solidFill>
              <a:latin typeface="+mj-ea"/>
              <a:ea typeface="+mj-ea"/>
              <a:cs typeface="Microsoft GothicNeo" panose="020B0500000101010101" pitchFamily="50" charset="-127"/>
            </a:endParaRPr>
          </a:p>
        </p:txBody>
      </p:sp>
      <p:grpSp>
        <p:nvGrpSpPr>
          <p:cNvPr id="13" name="그룹 18">
            <a:extLst>
              <a:ext uri="{FF2B5EF4-FFF2-40B4-BE49-F238E27FC236}">
                <a16:creationId xmlns:a16="http://schemas.microsoft.com/office/drawing/2014/main" id="{B91E33CA-69B3-4D51-8999-EC242D4AC9AA}"/>
              </a:ext>
            </a:extLst>
          </p:cNvPr>
          <p:cNvGrpSpPr/>
          <p:nvPr userDrawn="1"/>
        </p:nvGrpSpPr>
        <p:grpSpPr>
          <a:xfrm>
            <a:off x="-1" y="240297"/>
            <a:ext cx="4441371" cy="405678"/>
            <a:chOff x="-400162" y="483518"/>
            <a:chExt cx="2332578" cy="360040"/>
          </a:xfrm>
          <a:solidFill>
            <a:srgbClr val="92D050"/>
          </a:solidFill>
          <a:effectLst>
            <a:outerShdw blurRad="50800" dist="254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8D689567-32C9-4ACE-9582-E5AA75CA6049}"/>
                </a:ext>
              </a:extLst>
            </p:cNvPr>
            <p:cNvSpPr/>
            <p:nvPr/>
          </p:nvSpPr>
          <p:spPr>
            <a:xfrm>
              <a:off x="1572376" y="483518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ea"/>
                <a:ea typeface="+mj-ea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834FD800-1C33-4CC0-8C92-C08CE856C7B1}"/>
                </a:ext>
              </a:extLst>
            </p:cNvPr>
            <p:cNvSpPr/>
            <p:nvPr/>
          </p:nvSpPr>
          <p:spPr>
            <a:xfrm>
              <a:off x="-400162" y="483518"/>
              <a:ext cx="2163849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j-ea"/>
                <a:ea typeface="+mj-ea"/>
              </a:endParaRPr>
            </a:p>
          </p:txBody>
        </p:sp>
      </p:grpSp>
      <p:sp>
        <p:nvSpPr>
          <p:cNvPr id="16" name="제목 9">
            <a:extLst>
              <a:ext uri="{FF2B5EF4-FFF2-40B4-BE49-F238E27FC236}">
                <a16:creationId xmlns:a16="http://schemas.microsoft.com/office/drawing/2014/main" id="{4B233C8A-D094-4D72-B7A2-3B1A5D946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  <a:prstGeom prst="rect">
            <a:avLst/>
          </a:prstGeom>
        </p:spPr>
        <p:txBody>
          <a:bodyPr anchor="ctr"/>
          <a:lstStyle>
            <a:lvl1pPr>
              <a:defRPr sz="1600" b="1">
                <a:latin typeface="+mj-ea"/>
                <a:ea typeface="+mj-ea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7" name="텍스트 개체 틀 12">
            <a:extLst>
              <a:ext uri="{FF2B5EF4-FFF2-40B4-BE49-F238E27FC236}">
                <a16:creationId xmlns:a16="http://schemas.microsoft.com/office/drawing/2014/main" id="{AA877A6F-C0C7-4FC5-B459-E5652AB9F6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035357" y="955675"/>
            <a:ext cx="2842317" cy="521652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/>
          <a:lstStyle>
            <a:lvl1pPr marL="0" indent="0" algn="just">
              <a:lnSpc>
                <a:spcPts val="2000"/>
              </a:lnSpc>
              <a:spcBef>
                <a:spcPts val="0"/>
              </a:spcBef>
              <a:buFontTx/>
              <a:buNone/>
              <a:defRPr sz="1300">
                <a:latin typeface="+mj-ea"/>
                <a:ea typeface="+mj-ea"/>
              </a:defRPr>
            </a:lvl1pPr>
            <a:lvl2pPr marL="457200" indent="0">
              <a:buFontTx/>
              <a:buNone/>
              <a:defRPr sz="1600"/>
            </a:lvl2pPr>
            <a:lvl3pPr marL="914400" indent="0">
              <a:buFontTx/>
              <a:buNone/>
              <a:defRPr sz="1600"/>
            </a:lvl3pPr>
            <a:lvl4pPr marL="1371600" indent="0">
              <a:buFontTx/>
              <a:buNone/>
              <a:defRPr sz="1600"/>
            </a:lvl4pPr>
            <a:lvl5pPr marL="1828800" indent="0">
              <a:buFontTx/>
              <a:buNone/>
              <a:defRPr sz="1600"/>
            </a:lvl5pPr>
          </a:lstStyle>
          <a:p>
            <a:pPr lvl="0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E5AC11-60DB-43BC-8F6D-FD9DFF3F57D1}"/>
              </a:ext>
            </a:extLst>
          </p:cNvPr>
          <p:cNvSpPr txBox="1"/>
          <p:nvPr userDrawn="1"/>
        </p:nvSpPr>
        <p:spPr>
          <a:xfrm>
            <a:off x="8754079" y="6031584"/>
            <a:ext cx="1671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E5AC11-60DB-43BC-8F6D-FD9DFF3F57D1}"/>
              </a:ext>
            </a:extLst>
          </p:cNvPr>
          <p:cNvSpPr txBox="1"/>
          <p:nvPr userDrawn="1"/>
        </p:nvSpPr>
        <p:spPr>
          <a:xfrm>
            <a:off x="214966" y="6031584"/>
            <a:ext cx="1671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pic>
        <p:nvPicPr>
          <p:cNvPr id="1027" name="Picture 3" descr="SW미래채움-경북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1624" y="305819"/>
            <a:ext cx="1306050" cy="32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82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">
            <a:extLst>
              <a:ext uri="{FF2B5EF4-FFF2-40B4-BE49-F238E27FC236}">
                <a16:creationId xmlns:a16="http://schemas.microsoft.com/office/drawing/2014/main" id="{C1583936-3329-49E9-A1B2-D22ADC7E9183}"/>
              </a:ext>
            </a:extLst>
          </p:cNvPr>
          <p:cNvSpPr/>
          <p:nvPr userDrawn="1"/>
        </p:nvSpPr>
        <p:spPr>
          <a:xfrm>
            <a:off x="9525" y="7008"/>
            <a:ext cx="12195180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4" name="직사각형">
            <a:extLst>
              <a:ext uri="{FF2B5EF4-FFF2-40B4-BE49-F238E27FC236}">
                <a16:creationId xmlns:a16="http://schemas.microsoft.com/office/drawing/2014/main" id="{E702BCBD-2931-4B45-A5A0-9907402392BF}"/>
              </a:ext>
            </a:extLst>
          </p:cNvPr>
          <p:cNvSpPr/>
          <p:nvPr userDrawn="1"/>
        </p:nvSpPr>
        <p:spPr>
          <a:xfrm>
            <a:off x="-1" y="6779207"/>
            <a:ext cx="12195181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5" name="프론트엔드 실전웹개발">
            <a:extLst>
              <a:ext uri="{FF2B5EF4-FFF2-40B4-BE49-F238E27FC236}">
                <a16:creationId xmlns:a16="http://schemas.microsoft.com/office/drawing/2014/main" id="{737E24CB-7093-442D-97CA-D3951ADB1596}"/>
              </a:ext>
            </a:extLst>
          </p:cNvPr>
          <p:cNvSpPr txBox="1"/>
          <p:nvPr userDrawn="1"/>
        </p:nvSpPr>
        <p:spPr>
          <a:xfrm>
            <a:off x="4791862" y="377046"/>
            <a:ext cx="2608276" cy="230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/>
            <a:r>
              <a:rPr lang="ko-KR" altLang="en-US" sz="900">
                <a:latin typeface="+mj-ea"/>
                <a:ea typeface="+mj-ea"/>
                <a:cs typeface="Microsoft GothicNeo" panose="020B0500000101010101" pitchFamily="50" charset="-127"/>
              </a:rPr>
              <a:t>경북 </a:t>
            </a:r>
            <a:r>
              <a:rPr lang="en-US" altLang="ko-KR" sz="900">
                <a:latin typeface="+mj-ea"/>
                <a:ea typeface="+mj-ea"/>
                <a:cs typeface="Microsoft GothicNeo" panose="020B0500000101010101" pitchFamily="50" charset="-127"/>
              </a:rPr>
              <a:t>SW</a:t>
            </a:r>
            <a:r>
              <a:rPr lang="ko-KR" altLang="en-US" sz="900">
                <a:latin typeface="+mj-ea"/>
                <a:ea typeface="+mj-ea"/>
                <a:cs typeface="Microsoft GothicNeo" panose="020B0500000101010101" pitchFamily="50" charset="-127"/>
              </a:rPr>
              <a:t>미래채움 강사양성과정</a:t>
            </a:r>
            <a:endParaRPr lang="ko-KR" altLang="en-US" sz="900" dirty="0">
              <a:latin typeface="+mj-ea"/>
              <a:ea typeface="+mj-ea"/>
              <a:cs typeface="Microsoft GothicNeo" panose="020B0500000101010101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B2436F-05DE-40E7-8929-BEC92C2B01DF}"/>
              </a:ext>
            </a:extLst>
          </p:cNvPr>
          <p:cNvSpPr txBox="1"/>
          <p:nvPr userDrawn="1"/>
        </p:nvSpPr>
        <p:spPr>
          <a:xfrm>
            <a:off x="11678688" y="842141"/>
            <a:ext cx="20407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E43A8D-1A10-4AC6-BB52-C967BBE32A96}"/>
              </a:ext>
            </a:extLst>
          </p:cNvPr>
          <p:cNvSpPr txBox="1"/>
          <p:nvPr userDrawn="1"/>
        </p:nvSpPr>
        <p:spPr>
          <a:xfrm>
            <a:off x="214966" y="842141"/>
            <a:ext cx="20407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11" name="삼각형">
            <a:extLst>
              <a:ext uri="{FF2B5EF4-FFF2-40B4-BE49-F238E27FC236}">
                <a16:creationId xmlns:a16="http://schemas.microsoft.com/office/drawing/2014/main" id="{DD26216B-3273-476A-B97C-B0C6D082AC76}"/>
              </a:ext>
            </a:extLst>
          </p:cNvPr>
          <p:cNvSpPr/>
          <p:nvPr userDrawn="1"/>
        </p:nvSpPr>
        <p:spPr>
          <a:xfrm rot="10800000">
            <a:off x="5706041" y="22313"/>
            <a:ext cx="802148" cy="324415"/>
          </a:xfrm>
          <a:prstGeom prst="triangl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12" name="Date  |  August 2019">
            <a:extLst>
              <a:ext uri="{FF2B5EF4-FFF2-40B4-BE49-F238E27FC236}">
                <a16:creationId xmlns:a16="http://schemas.microsoft.com/office/drawing/2014/main" id="{32D1B2DA-D2A3-4D0D-ADF0-E56C1F5B0E82}"/>
              </a:ext>
            </a:extLst>
          </p:cNvPr>
          <p:cNvSpPr txBox="1"/>
          <p:nvPr userDrawn="1"/>
        </p:nvSpPr>
        <p:spPr>
          <a:xfrm>
            <a:off x="4182053" y="6548379"/>
            <a:ext cx="3850124" cy="2154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000">
                <a:solidFill>
                  <a:srgbClr val="B4B4B4"/>
                </a:solidFill>
              </a:defRPr>
            </a:pPr>
            <a:r>
              <a:rPr lang="en-US" altLang="ko-KR" sz="800" b="0" i="0">
                <a:solidFill>
                  <a:srgbClr val="3B3838"/>
                </a:solidFill>
                <a:latin typeface="+mj-ea"/>
                <a:ea typeface="+mj-ea"/>
                <a:cs typeface="Microsoft GothicNeo" panose="020B0500000101010101" pitchFamily="50" charset="-127"/>
              </a:rPr>
              <a:t>2022</a:t>
            </a:r>
            <a:r>
              <a:rPr lang="en-US" altLang="ko-KR" sz="800" b="0" i="0" baseline="0">
                <a:solidFill>
                  <a:srgbClr val="3B3838"/>
                </a:solidFill>
                <a:latin typeface="+mj-ea"/>
                <a:ea typeface="+mj-ea"/>
                <a:cs typeface="Microsoft GothicNeo" panose="020B0500000101010101" pitchFamily="50" charset="-127"/>
              </a:rPr>
              <a:t> / Instructor Training Course</a:t>
            </a:r>
            <a:endParaRPr sz="800" b="0" i="0" dirty="0">
              <a:solidFill>
                <a:srgbClr val="3B3838"/>
              </a:solidFill>
              <a:latin typeface="+mj-ea"/>
              <a:ea typeface="+mj-ea"/>
              <a:cs typeface="Microsoft GothicNeo" panose="020B0500000101010101" pitchFamily="50" charset="-127"/>
            </a:endParaRPr>
          </a:p>
        </p:txBody>
      </p:sp>
      <p:grpSp>
        <p:nvGrpSpPr>
          <p:cNvPr id="13" name="그룹 18">
            <a:extLst>
              <a:ext uri="{FF2B5EF4-FFF2-40B4-BE49-F238E27FC236}">
                <a16:creationId xmlns:a16="http://schemas.microsoft.com/office/drawing/2014/main" id="{B91E33CA-69B3-4D51-8999-EC242D4AC9AA}"/>
              </a:ext>
            </a:extLst>
          </p:cNvPr>
          <p:cNvGrpSpPr/>
          <p:nvPr userDrawn="1"/>
        </p:nvGrpSpPr>
        <p:grpSpPr>
          <a:xfrm>
            <a:off x="-1" y="240297"/>
            <a:ext cx="4441371" cy="405678"/>
            <a:chOff x="-400162" y="483518"/>
            <a:chExt cx="2332578" cy="360040"/>
          </a:xfrm>
          <a:solidFill>
            <a:srgbClr val="92D050"/>
          </a:solidFill>
          <a:effectLst>
            <a:outerShdw blurRad="50800" dist="254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8D689567-32C9-4ACE-9582-E5AA75CA6049}"/>
                </a:ext>
              </a:extLst>
            </p:cNvPr>
            <p:cNvSpPr/>
            <p:nvPr/>
          </p:nvSpPr>
          <p:spPr>
            <a:xfrm>
              <a:off x="1572376" y="483518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ea"/>
                <a:ea typeface="+mj-ea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834FD800-1C33-4CC0-8C92-C08CE856C7B1}"/>
                </a:ext>
              </a:extLst>
            </p:cNvPr>
            <p:cNvSpPr/>
            <p:nvPr/>
          </p:nvSpPr>
          <p:spPr>
            <a:xfrm>
              <a:off x="-400162" y="483518"/>
              <a:ext cx="2163849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j-ea"/>
                <a:ea typeface="+mj-ea"/>
              </a:endParaRPr>
            </a:p>
          </p:txBody>
        </p:sp>
      </p:grpSp>
      <p:sp>
        <p:nvSpPr>
          <p:cNvPr id="16" name="제목 9">
            <a:extLst>
              <a:ext uri="{FF2B5EF4-FFF2-40B4-BE49-F238E27FC236}">
                <a16:creationId xmlns:a16="http://schemas.microsoft.com/office/drawing/2014/main" id="{4B233C8A-D094-4D72-B7A2-3B1A5D946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  <a:prstGeom prst="rect">
            <a:avLst/>
          </a:prstGeom>
        </p:spPr>
        <p:txBody>
          <a:bodyPr anchor="ctr"/>
          <a:lstStyle>
            <a:lvl1pPr>
              <a:defRPr sz="1600" b="1">
                <a:latin typeface="+mj-ea"/>
                <a:ea typeface="+mj-ea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E5AC11-60DB-43BC-8F6D-FD9DFF3F57D1}"/>
              </a:ext>
            </a:extLst>
          </p:cNvPr>
          <p:cNvSpPr txBox="1"/>
          <p:nvPr userDrawn="1"/>
        </p:nvSpPr>
        <p:spPr>
          <a:xfrm>
            <a:off x="11831101" y="6031584"/>
            <a:ext cx="1671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E5AC11-60DB-43BC-8F6D-FD9DFF3F57D1}"/>
              </a:ext>
            </a:extLst>
          </p:cNvPr>
          <p:cNvSpPr txBox="1"/>
          <p:nvPr userDrawn="1"/>
        </p:nvSpPr>
        <p:spPr>
          <a:xfrm>
            <a:off x="214966" y="6031584"/>
            <a:ext cx="1671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pic>
        <p:nvPicPr>
          <p:cNvPr id="18" name="Picture 3" descr="SW미래채움-경북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1624" y="305819"/>
            <a:ext cx="1306050" cy="32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385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20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0ACB4962-4E57-4728-AB72-11FEE6B0EB8F}"/>
              </a:ext>
            </a:extLst>
          </p:cNvPr>
          <p:cNvSpPr/>
          <p:nvPr userDrawn="1"/>
        </p:nvSpPr>
        <p:spPr>
          <a:xfrm>
            <a:off x="0" y="0"/>
            <a:ext cx="12192000" cy="61186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8" y="0"/>
            <a:ext cx="5940608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B3A5EF85-2F59-4751-8281-B894F3D1980B}"/>
              </a:ext>
            </a:extLst>
          </p:cNvPr>
          <p:cNvSpPr/>
          <p:nvPr userDrawn="1"/>
        </p:nvSpPr>
        <p:spPr>
          <a:xfrm>
            <a:off x="6172107" y="2355417"/>
            <a:ext cx="5500914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latinLnBrk="0">
              <a:lnSpc>
                <a:spcPct val="120000"/>
              </a:lnSpc>
              <a:defRPr/>
            </a:pPr>
            <a:r>
              <a:rPr lang="en-US" altLang="ko-KR" sz="1800" b="1" kern="0" dirty="0">
                <a:latin typeface="+mj-ea"/>
                <a:ea typeface="+mj-ea"/>
              </a:rPr>
              <a:t>  </a:t>
            </a:r>
            <a:r>
              <a:rPr lang="ko-KR" altLang="en-US" sz="1800" b="1" kern="0" dirty="0">
                <a:latin typeface="+mj-ea"/>
                <a:ea typeface="+mj-ea"/>
              </a:rPr>
              <a:t>현</a:t>
            </a:r>
            <a:r>
              <a:rPr lang="en-US" altLang="ko-KR" sz="1800" b="1" kern="0" dirty="0">
                <a:latin typeface="+mj-ea"/>
                <a:ea typeface="+mj-ea"/>
              </a:rPr>
              <a:t>) (</a:t>
            </a:r>
            <a:r>
              <a:rPr lang="ko-KR" altLang="en-US" sz="1800" b="1" kern="0" dirty="0">
                <a:latin typeface="+mj-ea"/>
                <a:ea typeface="+mj-ea"/>
              </a:rPr>
              <a:t>주</a:t>
            </a:r>
            <a:r>
              <a:rPr lang="en-US" altLang="ko-KR" sz="1800" b="1" kern="0" dirty="0">
                <a:latin typeface="+mj-ea"/>
                <a:ea typeface="+mj-ea"/>
              </a:rPr>
              <a:t>)</a:t>
            </a:r>
            <a:r>
              <a:rPr lang="ko-KR" altLang="en-US" sz="1800" b="1" kern="0" dirty="0" err="1">
                <a:latin typeface="+mj-ea"/>
                <a:ea typeface="+mj-ea"/>
              </a:rPr>
              <a:t>오케이사이버</a:t>
            </a:r>
            <a:r>
              <a:rPr lang="ko-KR" altLang="en-US" sz="1800" b="1" kern="0" dirty="0">
                <a:latin typeface="+mj-ea"/>
                <a:ea typeface="+mj-ea"/>
              </a:rPr>
              <a:t> 대표이사</a:t>
            </a:r>
            <a:endParaRPr lang="en-US" altLang="ko-KR" sz="1800" b="1" kern="0" dirty="0">
              <a:latin typeface="+mj-ea"/>
              <a:ea typeface="+mj-ea"/>
            </a:endParaRPr>
          </a:p>
          <a:p>
            <a:pPr lvl="0" latinLnBrk="0">
              <a:lnSpc>
                <a:spcPct val="120000"/>
              </a:lnSpc>
              <a:defRPr/>
            </a:pPr>
            <a:r>
              <a:rPr lang="en-US" altLang="ko-KR" sz="1800" b="1" kern="0" dirty="0">
                <a:latin typeface="+mj-ea"/>
                <a:ea typeface="+mj-ea"/>
              </a:rPr>
              <a:t>  </a:t>
            </a:r>
            <a:r>
              <a:rPr lang="ko-KR" altLang="en-US" sz="1800" b="1" kern="0" dirty="0">
                <a:latin typeface="+mj-ea"/>
                <a:ea typeface="+mj-ea"/>
              </a:rPr>
              <a:t>현</a:t>
            </a:r>
            <a:r>
              <a:rPr lang="en-US" altLang="ko-KR" sz="1800" b="1" kern="0" dirty="0">
                <a:latin typeface="+mj-ea"/>
                <a:ea typeface="+mj-ea"/>
              </a:rPr>
              <a:t>) </a:t>
            </a:r>
            <a:r>
              <a:rPr lang="ko-KR" altLang="en-US" sz="1800" b="1" kern="0" dirty="0">
                <a:latin typeface="+mj-ea"/>
                <a:ea typeface="+mj-ea"/>
              </a:rPr>
              <a:t>한국기술원</a:t>
            </a:r>
            <a:r>
              <a:rPr lang="en-US" altLang="ko-KR" sz="1800" b="1" kern="0" dirty="0">
                <a:latin typeface="+mj-ea"/>
                <a:ea typeface="+mj-ea"/>
              </a:rPr>
              <a:t> </a:t>
            </a:r>
            <a:r>
              <a:rPr lang="ko-KR" altLang="en-US" sz="1800" b="1" kern="0" dirty="0">
                <a:latin typeface="+mj-ea"/>
                <a:ea typeface="+mj-ea"/>
              </a:rPr>
              <a:t>본부장 </a:t>
            </a:r>
            <a:r>
              <a:rPr lang="en-US" altLang="ko-KR" sz="1800" b="1" kern="0" dirty="0">
                <a:latin typeface="+mj-ea"/>
                <a:ea typeface="+mj-ea"/>
              </a:rPr>
              <a:t>/ </a:t>
            </a:r>
            <a:r>
              <a:rPr lang="ko-KR" altLang="en-US" sz="1800" b="1" kern="0" dirty="0">
                <a:latin typeface="+mj-ea"/>
                <a:ea typeface="+mj-ea"/>
              </a:rPr>
              <a:t>대표 강사</a:t>
            </a:r>
            <a:endParaRPr lang="en-US" altLang="ko-KR" sz="1800" b="1" kern="0" dirty="0">
              <a:latin typeface="+mj-ea"/>
              <a:ea typeface="+mj-ea"/>
            </a:endParaRP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</a:t>
            </a:r>
            <a:r>
              <a:rPr lang="ko-KR" altLang="en-US" sz="1800" b="1" kern="0" dirty="0">
                <a:latin typeface="+mj-ea"/>
                <a:ea typeface="+mj-ea"/>
              </a:rPr>
              <a:t>현</a:t>
            </a:r>
            <a:r>
              <a:rPr lang="en-US" altLang="ko-KR" sz="1800" b="1" kern="0" dirty="0">
                <a:latin typeface="+mj-ea"/>
                <a:ea typeface="+mj-ea"/>
              </a:rPr>
              <a:t>) KG </a:t>
            </a:r>
            <a:r>
              <a:rPr lang="ko-KR" altLang="en-US" sz="1800" b="1" kern="0" dirty="0" err="1">
                <a:latin typeface="+mj-ea"/>
                <a:ea typeface="+mj-ea"/>
              </a:rPr>
              <a:t>에듀원</a:t>
            </a:r>
            <a:r>
              <a:rPr lang="ko-KR" altLang="en-US" sz="1800" b="1" kern="0" dirty="0">
                <a:latin typeface="+mj-ea"/>
                <a:ea typeface="+mj-ea"/>
              </a:rPr>
              <a:t> </a:t>
            </a:r>
            <a:r>
              <a:rPr lang="en-US" altLang="ko-KR" sz="1800" b="1" kern="0" dirty="0">
                <a:latin typeface="+mj-ea"/>
                <a:ea typeface="+mj-ea"/>
              </a:rPr>
              <a:t>/ </a:t>
            </a:r>
            <a:r>
              <a:rPr lang="ko-KR" altLang="en-US" sz="1800" b="1" kern="0" dirty="0" err="1">
                <a:latin typeface="+mj-ea"/>
                <a:ea typeface="+mj-ea"/>
              </a:rPr>
              <a:t>내일코칭</a:t>
            </a:r>
            <a:r>
              <a:rPr lang="ko-KR" altLang="en-US" sz="1800" b="1" kern="0" dirty="0">
                <a:latin typeface="+mj-ea"/>
                <a:ea typeface="+mj-ea"/>
              </a:rPr>
              <a:t> </a:t>
            </a:r>
            <a:r>
              <a:rPr lang="en-US" altLang="ko-KR" sz="1800" b="1" kern="0" dirty="0">
                <a:latin typeface="+mj-ea"/>
                <a:ea typeface="+mj-ea"/>
              </a:rPr>
              <a:t>/ IT </a:t>
            </a:r>
            <a:r>
              <a:rPr lang="ko-KR" altLang="en-US" sz="1800" b="1" kern="0" dirty="0">
                <a:latin typeface="+mj-ea"/>
                <a:ea typeface="+mj-ea"/>
              </a:rPr>
              <a:t>직무 대표 강사</a:t>
            </a:r>
            <a:endParaRPr lang="en-US" altLang="ko-KR" sz="1800" kern="0" dirty="0">
              <a:latin typeface="+mj-ea"/>
              <a:ea typeface="+mj-ea"/>
            </a:endParaRP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(</a:t>
            </a:r>
            <a:r>
              <a:rPr lang="ko-KR" altLang="en-US" sz="1800" kern="0" dirty="0">
                <a:latin typeface="+mj-ea"/>
                <a:ea typeface="+mj-ea"/>
              </a:rPr>
              <a:t>주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더조은내일</a:t>
            </a:r>
            <a:r>
              <a:rPr lang="ko-KR" altLang="en-US" sz="1800" kern="0" dirty="0">
                <a:latin typeface="+mj-ea"/>
                <a:ea typeface="+mj-ea"/>
              </a:rPr>
              <a:t> 인재개발연구소장</a:t>
            </a: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(</a:t>
            </a:r>
            <a:r>
              <a:rPr lang="ko-KR" altLang="en-US" sz="1800" kern="0" dirty="0">
                <a:latin typeface="+mj-ea"/>
                <a:ea typeface="+mj-ea"/>
              </a:rPr>
              <a:t>사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전국로봇과학교육자협회</a:t>
            </a:r>
            <a:r>
              <a:rPr lang="ko-KR" altLang="en-US" sz="1800" kern="0" dirty="0">
                <a:latin typeface="+mj-ea"/>
                <a:ea typeface="+mj-ea"/>
              </a:rPr>
              <a:t> 사무국장</a:t>
            </a: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(</a:t>
            </a:r>
            <a:r>
              <a:rPr lang="ko-KR" altLang="en-US" sz="1800" kern="0" dirty="0">
                <a:latin typeface="+mj-ea"/>
                <a:ea typeface="+mj-ea"/>
              </a:rPr>
              <a:t>사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전국로봇과학교육자협회</a:t>
            </a:r>
            <a:r>
              <a:rPr lang="ko-KR" altLang="en-US" sz="1800" kern="0" dirty="0">
                <a:latin typeface="+mj-ea"/>
                <a:ea typeface="+mj-ea"/>
              </a:rPr>
              <a:t> 대전지부장</a:t>
            </a:r>
            <a:endParaRPr lang="en-US" altLang="ko-KR" sz="1800" kern="0" dirty="0">
              <a:latin typeface="+mj-ea"/>
              <a:ea typeface="+mj-ea"/>
            </a:endParaRP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(</a:t>
            </a:r>
            <a:r>
              <a:rPr lang="ko-KR" altLang="en-US" sz="1800" kern="0" dirty="0">
                <a:latin typeface="+mj-ea"/>
                <a:ea typeface="+mj-ea"/>
              </a:rPr>
              <a:t>주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포디블록</a:t>
            </a:r>
            <a:r>
              <a:rPr lang="ko-KR" altLang="en-US" sz="1800" kern="0" dirty="0">
                <a:latin typeface="+mj-ea"/>
                <a:ea typeface="+mj-ea"/>
              </a:rPr>
              <a:t> 사업본부장</a:t>
            </a: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빅사이언스</a:t>
            </a:r>
            <a:r>
              <a:rPr lang="ko-KR" altLang="en-US" sz="1800" kern="0" dirty="0">
                <a:latin typeface="+mj-ea"/>
                <a:ea typeface="+mj-ea"/>
              </a:rPr>
              <a:t> 대전지사장</a:t>
            </a: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5EEE1004-6D55-4020-A477-F6A312C2EBC3}"/>
              </a:ext>
            </a:extLst>
          </p:cNvPr>
          <p:cNvGrpSpPr/>
          <p:nvPr userDrawn="1"/>
        </p:nvGrpSpPr>
        <p:grpSpPr>
          <a:xfrm>
            <a:off x="5482670" y="645446"/>
            <a:ext cx="6267221" cy="1512620"/>
            <a:chOff x="5130800" y="1117600"/>
            <a:chExt cx="6267221" cy="151262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9C644E7-60C6-42A2-9C92-7C2715E66C78}"/>
                </a:ext>
              </a:extLst>
            </p:cNvPr>
            <p:cNvSpPr txBox="1"/>
            <p:nvPr/>
          </p:nvSpPr>
          <p:spPr>
            <a:xfrm>
              <a:off x="5130800" y="1117600"/>
              <a:ext cx="626645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0">
                  <a:latin typeface="Adobe 고딕 Std B" panose="020B0800000000000000" pitchFamily="34" charset="-127"/>
                  <a:ea typeface="Adobe 고딕 Std B" panose="020B0800000000000000" pitchFamily="34" charset="-127"/>
                </a:rPr>
                <a:t>BIGDATA DESIGN</a:t>
              </a:r>
              <a:endParaRPr lang="ko-KR" altLang="en-US" sz="6000">
                <a:latin typeface="Adobe 고딕 Std B" panose="020B0800000000000000" pitchFamily="34" charset="-127"/>
                <a:ea typeface="Adobe 고딕 Std B" panose="020B0800000000000000" pitchFamily="34" charset="-127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1763970-DE27-497F-9649-F0A912E85777}"/>
                </a:ext>
              </a:extLst>
            </p:cNvPr>
            <p:cNvSpPr txBox="1"/>
            <p:nvPr/>
          </p:nvSpPr>
          <p:spPr>
            <a:xfrm>
              <a:off x="5168431" y="1968500"/>
              <a:ext cx="6229590" cy="6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670">
                  <a:solidFill>
                    <a:schemeClr val="tx1">
                      <a:lumMod val="75000"/>
                      <a:lumOff val="25000"/>
                    </a:schemeClr>
                  </a:solidFill>
                  <a:latin typeface="Adobe Heiti Std R" panose="020B0400000000000000" pitchFamily="34" charset="-128"/>
                  <a:ea typeface="Adobe Heiti Std R" panose="020B0400000000000000" pitchFamily="34" charset="-128"/>
                </a:rPr>
                <a:t>Programming – Python &amp; R</a:t>
              </a:r>
              <a:endParaRPr lang="ko-KR" altLang="en-US" sz="3670">
                <a:solidFill>
                  <a:schemeClr val="tx1">
                    <a:lumMod val="75000"/>
                    <a:lumOff val="25000"/>
                  </a:schemeClr>
                </a:solidFill>
                <a:latin typeface="Adobe Heiti Std R" panose="020B0400000000000000" pitchFamily="34" charset="-128"/>
                <a:ea typeface="Adobe 고딕 Std B" panose="020B0800000000000000" pitchFamily="34" charset="-127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8464171-977C-4C0B-B070-E167C1A4CBA4}"/>
              </a:ext>
            </a:extLst>
          </p:cNvPr>
          <p:cNvSpPr txBox="1"/>
          <p:nvPr userDrawn="1"/>
        </p:nvSpPr>
        <p:spPr>
          <a:xfrm>
            <a:off x="6335164" y="5237418"/>
            <a:ext cx="2471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/>
              <a:t>변명섭</a:t>
            </a:r>
            <a:endParaRPr lang="ko-KR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55953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7316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  <p:sldLayoutId id="2147483654" r:id="rId4"/>
    <p:sldLayoutId id="2147483652" r:id="rId5"/>
    <p:sldLayoutId id="214748365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애니메이션 </a:t>
            </a:r>
            <a:r>
              <a:rPr lang="en-US" altLang="ko-KR" dirty="0"/>
              <a:t>: </a:t>
            </a:r>
            <a:r>
              <a:rPr lang="ko-KR" altLang="en-US" dirty="0"/>
              <a:t>송골매 리사이틀</a:t>
            </a:r>
          </a:p>
        </p:txBody>
      </p:sp>
    </p:spTree>
    <p:extLst>
      <p:ext uri="{BB962C8B-B14F-4D97-AF65-F5344CB8AC3E}">
        <p14:creationId xmlns:p14="http://schemas.microsoft.com/office/powerpoint/2010/main" val="1771215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애니메이션 </a:t>
            </a:r>
            <a:r>
              <a:rPr lang="en-US" altLang="ko-KR" dirty="0"/>
              <a:t>: </a:t>
            </a:r>
            <a:r>
              <a:rPr lang="ko-KR" altLang="en-US" dirty="0"/>
              <a:t>송골매 리사이틀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293298" y="955674"/>
            <a:ext cx="11481760" cy="5549901"/>
          </a:xfrm>
          <a:prstGeom prst="roundRect">
            <a:avLst>
              <a:gd name="adj" fmla="val 1882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05442" y="1061050"/>
            <a:ext cx="11266098" cy="9176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05442" y="1061049"/>
            <a:ext cx="11266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/>
              <a:t>• </a:t>
            </a:r>
            <a:r>
              <a:rPr lang="ko-KR" altLang="en-US" sz="2000" b="1" dirty="0"/>
              <a:t>학습 목표 </a:t>
            </a:r>
            <a:r>
              <a:rPr lang="en-US" altLang="ko-KR" sz="2000" b="1" dirty="0"/>
              <a:t>: </a:t>
            </a:r>
            <a:endParaRPr lang="en-US" altLang="ko-KR" sz="1600" dirty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ko-KR" altLang="en-US" sz="1200" dirty="0"/>
              <a:t>애니메이션의 원리와 소리를 추가하는 방법에 대해 알 수 있다</a:t>
            </a:r>
            <a:r>
              <a:rPr lang="en-US" altLang="ko-KR" sz="1200" dirty="0"/>
              <a:t>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ko-KR" altLang="en-US" sz="1200" dirty="0"/>
              <a:t>오브젝트를 클릭하면 작동하는 방법에 대해서 알  수 있다</a:t>
            </a:r>
            <a:r>
              <a:rPr lang="en-US" altLang="ko-KR" sz="1200" dirty="0"/>
              <a:t>.</a:t>
            </a:r>
          </a:p>
        </p:txBody>
      </p:sp>
      <p:grpSp>
        <p:nvGrpSpPr>
          <p:cNvPr id="21" name="그룹 20"/>
          <p:cNvGrpSpPr/>
          <p:nvPr/>
        </p:nvGrpSpPr>
        <p:grpSpPr>
          <a:xfrm>
            <a:off x="19050" y="2093395"/>
            <a:ext cx="5969514" cy="725114"/>
            <a:chOff x="19050" y="2226745"/>
            <a:chExt cx="5969514" cy="725114"/>
          </a:xfrm>
        </p:grpSpPr>
        <p:grpSp>
          <p:nvGrpSpPr>
            <p:cNvPr id="20" name="그룹 19"/>
            <p:cNvGrpSpPr/>
            <p:nvPr/>
          </p:nvGrpSpPr>
          <p:grpSpPr>
            <a:xfrm>
              <a:off x="19050" y="2226745"/>
              <a:ext cx="2104846" cy="725114"/>
              <a:chOff x="19050" y="2226745"/>
              <a:chExt cx="2104846" cy="725114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9050" y="2294081"/>
                <a:ext cx="2104846" cy="657778"/>
                <a:chOff x="3575649" y="4006970"/>
                <a:chExt cx="2104846" cy="739763"/>
              </a:xfrm>
            </p:grpSpPr>
            <p:sp>
              <p:nvSpPr>
                <p:cNvPr id="6" name="이등변 삼각형 5"/>
                <p:cNvSpPr/>
                <p:nvPr/>
              </p:nvSpPr>
              <p:spPr>
                <a:xfrm rot="16200000">
                  <a:off x="3378529" y="4299448"/>
                  <a:ext cx="644405" cy="250166"/>
                </a:xfrm>
                <a:prstGeom prst="triangle">
                  <a:avLst>
                    <a:gd name="adj" fmla="val 49507"/>
                  </a:avLst>
                </a:prstGeom>
                <a:solidFill>
                  <a:schemeClr val="tx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자유형 11"/>
                <p:cNvSpPr/>
                <p:nvPr/>
              </p:nvSpPr>
              <p:spPr>
                <a:xfrm>
                  <a:off x="3575649" y="4006970"/>
                  <a:ext cx="2104846" cy="435634"/>
                </a:xfrm>
                <a:custGeom>
                  <a:avLst/>
                  <a:gdLst>
                    <a:gd name="connsiteX0" fmla="*/ 0 w 2104846"/>
                    <a:gd name="connsiteY0" fmla="*/ 0 h 435634"/>
                    <a:gd name="connsiteX1" fmla="*/ 1841740 w 2104846"/>
                    <a:gd name="connsiteY1" fmla="*/ 0 h 435634"/>
                    <a:gd name="connsiteX2" fmla="*/ 2104846 w 2104846"/>
                    <a:gd name="connsiteY2" fmla="*/ 217817 h 435634"/>
                    <a:gd name="connsiteX3" fmla="*/ 1841740 w 2104846"/>
                    <a:gd name="connsiteY3" fmla="*/ 435634 h 435634"/>
                    <a:gd name="connsiteX4" fmla="*/ 0 w 2104846"/>
                    <a:gd name="connsiteY4" fmla="*/ 435634 h 435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4846" h="435634">
                      <a:moveTo>
                        <a:pt x="0" y="0"/>
                      </a:moveTo>
                      <a:lnTo>
                        <a:pt x="1841740" y="0"/>
                      </a:lnTo>
                      <a:cubicBezTo>
                        <a:pt x="1987049" y="0"/>
                        <a:pt x="2104846" y="97520"/>
                        <a:pt x="2104846" y="217817"/>
                      </a:cubicBezTo>
                      <a:cubicBezTo>
                        <a:pt x="2104846" y="338114"/>
                        <a:pt x="1987049" y="435634"/>
                        <a:pt x="1841740" y="435634"/>
                      </a:cubicBezTo>
                      <a:lnTo>
                        <a:pt x="0" y="435634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4" name="타원 13"/>
              <p:cNvSpPr/>
              <p:nvPr/>
            </p:nvSpPr>
            <p:spPr>
              <a:xfrm>
                <a:off x="382635" y="2226745"/>
                <a:ext cx="474452" cy="474452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100048" y="2322655"/>
                <a:ext cx="78214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b="1" dirty="0">
                    <a:solidFill>
                      <a:schemeClr val="bg1"/>
                    </a:solidFill>
                  </a:rPr>
                  <a:t>미 션</a:t>
                </a: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2213233" y="2294081"/>
              <a:ext cx="37753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/>
                <a:t>문제 해결 과제 </a:t>
              </a:r>
              <a:r>
                <a:rPr lang="en-US" altLang="ko-KR" sz="2000" dirty="0"/>
                <a:t>| </a:t>
              </a:r>
              <a:r>
                <a:rPr lang="ko-KR" altLang="en-US" sz="2000" dirty="0"/>
                <a:t>순차</a:t>
              </a:r>
              <a:r>
                <a:rPr lang="en-US" altLang="ko-KR" sz="2000" dirty="0"/>
                <a:t>, </a:t>
              </a:r>
              <a:r>
                <a:rPr lang="ko-KR" altLang="en-US" sz="2000" dirty="0"/>
                <a:t>반복</a:t>
              </a:r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405441" y="2686050"/>
            <a:ext cx="5452433" cy="2977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dirty="0">
                <a:solidFill>
                  <a:schemeClr val="tx1"/>
                </a:solidFill>
              </a:rPr>
              <a:t>필요한 오브젝트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6132121" y="2686050"/>
            <a:ext cx="5539419" cy="2977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dirty="0">
                <a:solidFill>
                  <a:schemeClr val="tx1"/>
                </a:solidFill>
              </a:rPr>
              <a:t>주요 명령 블록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405441" y="3057525"/>
            <a:ext cx="5452433" cy="187642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6132122" y="3057524"/>
            <a:ext cx="5539418" cy="187642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3" name="그림 52">
            <a:extLst>
              <a:ext uri="{FF2B5EF4-FFF2-40B4-BE49-F238E27FC236}">
                <a16:creationId xmlns:a16="http://schemas.microsoft.com/office/drawing/2014/main" id="{3E9A6637-B556-4078-A03E-4B066C89B4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805" y="3351757"/>
            <a:ext cx="400334" cy="405920"/>
          </a:xfrm>
          <a:prstGeom prst="rect">
            <a:avLst/>
          </a:prstGeom>
        </p:spPr>
      </p:pic>
      <p:pic>
        <p:nvPicPr>
          <p:cNvPr id="55" name="그림 54">
            <a:extLst>
              <a:ext uri="{FF2B5EF4-FFF2-40B4-BE49-F238E27FC236}">
                <a16:creationId xmlns:a16="http://schemas.microsoft.com/office/drawing/2014/main" id="{F2EB93C6-A63D-48B0-AF8E-90BDF5C09A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2437" y="3790223"/>
            <a:ext cx="409098" cy="456666"/>
          </a:xfrm>
          <a:prstGeom prst="rect">
            <a:avLst/>
          </a:prstGeom>
        </p:spPr>
      </p:pic>
      <p:pic>
        <p:nvPicPr>
          <p:cNvPr id="1026" name="Picture 2" descr="노하우 &amp; 팁 : 엔트리">
            <a:extLst>
              <a:ext uri="{FF2B5EF4-FFF2-40B4-BE49-F238E27FC236}">
                <a16:creationId xmlns:a16="http://schemas.microsoft.com/office/drawing/2014/main" id="{3CBA677D-1700-4B3E-95A9-067DD6D87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48" y="2096011"/>
            <a:ext cx="446621" cy="44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그림 48">
            <a:extLst>
              <a:ext uri="{FF2B5EF4-FFF2-40B4-BE49-F238E27FC236}">
                <a16:creationId xmlns:a16="http://schemas.microsoft.com/office/drawing/2014/main" id="{DCDD0930-E4F7-4CC6-9763-D65BE6BF97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0860" y="3682242"/>
            <a:ext cx="2150133" cy="580194"/>
          </a:xfrm>
          <a:prstGeom prst="rect">
            <a:avLst/>
          </a:prstGeom>
        </p:spPr>
      </p:pic>
      <p:sp>
        <p:nvSpPr>
          <p:cNvPr id="39" name="자유형: 도형 38">
            <a:extLst>
              <a:ext uri="{FF2B5EF4-FFF2-40B4-BE49-F238E27FC236}">
                <a16:creationId xmlns:a16="http://schemas.microsoft.com/office/drawing/2014/main" id="{F69A3507-F3DD-9255-354E-81FFD633203A}"/>
              </a:ext>
            </a:extLst>
          </p:cNvPr>
          <p:cNvSpPr/>
          <p:nvPr/>
        </p:nvSpPr>
        <p:spPr>
          <a:xfrm>
            <a:off x="9898068" y="5153575"/>
            <a:ext cx="1773471" cy="1173630"/>
          </a:xfrm>
          <a:custGeom>
            <a:avLst/>
            <a:gdLst>
              <a:gd name="connsiteX0" fmla="*/ 131863 w 962952"/>
              <a:gd name="connsiteY0" fmla="*/ 0 h 1007491"/>
              <a:gd name="connsiteX1" fmla="*/ 831089 w 962952"/>
              <a:gd name="connsiteY1" fmla="*/ 0 h 1007491"/>
              <a:gd name="connsiteX2" fmla="*/ 962952 w 962952"/>
              <a:gd name="connsiteY2" fmla="*/ 131863 h 1007491"/>
              <a:gd name="connsiteX3" fmla="*/ 962952 w 962952"/>
              <a:gd name="connsiteY3" fmla="*/ 216329 h 1007491"/>
              <a:gd name="connsiteX4" fmla="*/ 962952 w 962952"/>
              <a:gd name="connsiteY4" fmla="*/ 791162 h 1007491"/>
              <a:gd name="connsiteX5" fmla="*/ 962952 w 962952"/>
              <a:gd name="connsiteY5" fmla="*/ 875628 h 1007491"/>
              <a:gd name="connsiteX6" fmla="*/ 831089 w 962952"/>
              <a:gd name="connsiteY6" fmla="*/ 1007491 h 1007491"/>
              <a:gd name="connsiteX7" fmla="*/ 131863 w 962952"/>
              <a:gd name="connsiteY7" fmla="*/ 1007491 h 1007491"/>
              <a:gd name="connsiteX8" fmla="*/ 0 w 962952"/>
              <a:gd name="connsiteY8" fmla="*/ 875628 h 1007491"/>
              <a:gd name="connsiteX9" fmla="*/ 0 w 962952"/>
              <a:gd name="connsiteY9" fmla="*/ 791162 h 1007491"/>
              <a:gd name="connsiteX10" fmla="*/ 0 w 962952"/>
              <a:gd name="connsiteY10" fmla="*/ 216329 h 1007491"/>
              <a:gd name="connsiteX11" fmla="*/ 0 w 962952"/>
              <a:gd name="connsiteY11" fmla="*/ 131863 h 1007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62952" h="1007491">
                <a:moveTo>
                  <a:pt x="131863" y="0"/>
                </a:moveTo>
                <a:lnTo>
                  <a:pt x="831089" y="0"/>
                </a:lnTo>
                <a:lnTo>
                  <a:pt x="962952" y="131863"/>
                </a:lnTo>
                <a:lnTo>
                  <a:pt x="962952" y="216329"/>
                </a:lnTo>
                <a:lnTo>
                  <a:pt x="962952" y="791162"/>
                </a:lnTo>
                <a:lnTo>
                  <a:pt x="962952" y="875628"/>
                </a:lnTo>
                <a:lnTo>
                  <a:pt x="831089" y="1007491"/>
                </a:lnTo>
                <a:lnTo>
                  <a:pt x="131863" y="1007491"/>
                </a:lnTo>
                <a:lnTo>
                  <a:pt x="0" y="875628"/>
                </a:lnTo>
                <a:lnTo>
                  <a:pt x="0" y="791162"/>
                </a:lnTo>
                <a:lnTo>
                  <a:pt x="0" y="216329"/>
                </a:lnTo>
                <a:lnTo>
                  <a:pt x="0" y="131863"/>
                </a:lnTo>
                <a:close/>
              </a:path>
            </a:pathLst>
          </a:custGeom>
          <a:solidFill>
            <a:srgbClr val="FF43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dirty="0"/>
              <a:t>끝</a:t>
            </a:r>
          </a:p>
        </p:txBody>
      </p:sp>
      <p:sp>
        <p:nvSpPr>
          <p:cNvPr id="40" name="자유형: 도형 39">
            <a:extLst>
              <a:ext uri="{FF2B5EF4-FFF2-40B4-BE49-F238E27FC236}">
                <a16:creationId xmlns:a16="http://schemas.microsoft.com/office/drawing/2014/main" id="{62122C1B-02EB-CF07-F845-6D7165794127}"/>
              </a:ext>
            </a:extLst>
          </p:cNvPr>
          <p:cNvSpPr/>
          <p:nvPr/>
        </p:nvSpPr>
        <p:spPr>
          <a:xfrm>
            <a:off x="8108571" y="5143909"/>
            <a:ext cx="2128030" cy="1173630"/>
          </a:xfrm>
          <a:custGeom>
            <a:avLst/>
            <a:gdLst>
              <a:gd name="connsiteX0" fmla="*/ 120034 w 1488934"/>
              <a:gd name="connsiteY0" fmla="*/ 0 h 987529"/>
              <a:gd name="connsiteX1" fmla="*/ 1126140 w 1488934"/>
              <a:gd name="connsiteY1" fmla="*/ 0 h 987529"/>
              <a:gd name="connsiteX2" fmla="*/ 1246174 w 1488934"/>
              <a:gd name="connsiteY2" fmla="*/ 120034 h 987529"/>
              <a:gd name="connsiteX3" fmla="*/ 1246174 w 1488934"/>
              <a:gd name="connsiteY3" fmla="*/ 218545 h 987529"/>
              <a:gd name="connsiteX4" fmla="*/ 1488934 w 1488934"/>
              <a:gd name="connsiteY4" fmla="*/ 461305 h 987529"/>
              <a:gd name="connsiteX5" fmla="*/ 1246174 w 1488934"/>
              <a:gd name="connsiteY5" fmla="*/ 704065 h 987529"/>
              <a:gd name="connsiteX6" fmla="*/ 1246174 w 1488934"/>
              <a:gd name="connsiteY6" fmla="*/ 720191 h 987529"/>
              <a:gd name="connsiteX7" fmla="*/ 1246174 w 1488934"/>
              <a:gd name="connsiteY7" fmla="*/ 867495 h 987529"/>
              <a:gd name="connsiteX8" fmla="*/ 1126140 w 1488934"/>
              <a:gd name="connsiteY8" fmla="*/ 987529 h 987529"/>
              <a:gd name="connsiteX9" fmla="*/ 120034 w 1488934"/>
              <a:gd name="connsiteY9" fmla="*/ 987529 h 987529"/>
              <a:gd name="connsiteX10" fmla="*/ 0 w 1488934"/>
              <a:gd name="connsiteY10" fmla="*/ 867495 h 987529"/>
              <a:gd name="connsiteX11" fmla="*/ 0 w 1488934"/>
              <a:gd name="connsiteY11" fmla="*/ 720191 h 987529"/>
              <a:gd name="connsiteX12" fmla="*/ 0 w 1488934"/>
              <a:gd name="connsiteY12" fmla="*/ 267338 h 987529"/>
              <a:gd name="connsiteX13" fmla="*/ 0 w 1488934"/>
              <a:gd name="connsiteY13" fmla="*/ 120034 h 98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8934" h="987529">
                <a:moveTo>
                  <a:pt x="120034" y="0"/>
                </a:moveTo>
                <a:lnTo>
                  <a:pt x="1126140" y="0"/>
                </a:lnTo>
                <a:lnTo>
                  <a:pt x="1246174" y="120034"/>
                </a:lnTo>
                <a:lnTo>
                  <a:pt x="1246174" y="218545"/>
                </a:lnTo>
                <a:lnTo>
                  <a:pt x="1488934" y="461305"/>
                </a:lnTo>
                <a:lnTo>
                  <a:pt x="1246174" y="704065"/>
                </a:lnTo>
                <a:lnTo>
                  <a:pt x="1246174" y="720191"/>
                </a:lnTo>
                <a:lnTo>
                  <a:pt x="1246174" y="867495"/>
                </a:lnTo>
                <a:lnTo>
                  <a:pt x="1126140" y="987529"/>
                </a:lnTo>
                <a:lnTo>
                  <a:pt x="120034" y="987529"/>
                </a:lnTo>
                <a:lnTo>
                  <a:pt x="0" y="867495"/>
                </a:lnTo>
                <a:lnTo>
                  <a:pt x="0" y="720191"/>
                </a:lnTo>
                <a:lnTo>
                  <a:pt x="0" y="267338"/>
                </a:lnTo>
                <a:lnTo>
                  <a:pt x="0" y="120034"/>
                </a:lnTo>
                <a:close/>
              </a:path>
            </a:pathLst>
          </a:custGeom>
          <a:solidFill>
            <a:srgbClr val="FFC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ko-KR" altLang="en-US" dirty="0">
                <a:solidFill>
                  <a:schemeClr val="bg1"/>
                </a:solidFill>
              </a:rPr>
              <a:t>     기타치는 소년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en-US" altLang="ko-KR" dirty="0">
                <a:solidFill>
                  <a:schemeClr val="bg1"/>
                </a:solidFill>
              </a:rPr>
              <a:t>      </a:t>
            </a:r>
            <a:r>
              <a:rPr lang="ko-KR" altLang="en-US" dirty="0">
                <a:solidFill>
                  <a:schemeClr val="bg1"/>
                </a:solidFill>
              </a:rPr>
              <a:t>노래하며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en-US" altLang="ko-KR" dirty="0">
                <a:solidFill>
                  <a:schemeClr val="bg1"/>
                </a:solidFill>
              </a:rPr>
              <a:t>      </a:t>
            </a:r>
            <a:r>
              <a:rPr lang="ko-KR" altLang="en-US" dirty="0">
                <a:solidFill>
                  <a:schemeClr val="bg1"/>
                </a:solidFill>
              </a:rPr>
              <a:t>춤추기</a:t>
            </a:r>
            <a:endParaRPr lang="ko-KR" altLang="en-US" dirty="0"/>
          </a:p>
        </p:txBody>
      </p:sp>
      <p:sp>
        <p:nvSpPr>
          <p:cNvPr id="41" name="자유형: 도형 40">
            <a:extLst>
              <a:ext uri="{FF2B5EF4-FFF2-40B4-BE49-F238E27FC236}">
                <a16:creationId xmlns:a16="http://schemas.microsoft.com/office/drawing/2014/main" id="{FB3000FB-5279-3916-FA7E-18E5A34C6145}"/>
              </a:ext>
            </a:extLst>
          </p:cNvPr>
          <p:cNvSpPr/>
          <p:nvPr/>
        </p:nvSpPr>
        <p:spPr>
          <a:xfrm>
            <a:off x="6335073" y="5133975"/>
            <a:ext cx="2128030" cy="1173630"/>
          </a:xfrm>
          <a:custGeom>
            <a:avLst/>
            <a:gdLst>
              <a:gd name="connsiteX0" fmla="*/ 120034 w 1488934"/>
              <a:gd name="connsiteY0" fmla="*/ 0 h 987529"/>
              <a:gd name="connsiteX1" fmla="*/ 1126140 w 1488934"/>
              <a:gd name="connsiteY1" fmla="*/ 0 h 987529"/>
              <a:gd name="connsiteX2" fmla="*/ 1246174 w 1488934"/>
              <a:gd name="connsiteY2" fmla="*/ 120034 h 987529"/>
              <a:gd name="connsiteX3" fmla="*/ 1246174 w 1488934"/>
              <a:gd name="connsiteY3" fmla="*/ 218545 h 987529"/>
              <a:gd name="connsiteX4" fmla="*/ 1488934 w 1488934"/>
              <a:gd name="connsiteY4" fmla="*/ 461305 h 987529"/>
              <a:gd name="connsiteX5" fmla="*/ 1246174 w 1488934"/>
              <a:gd name="connsiteY5" fmla="*/ 704065 h 987529"/>
              <a:gd name="connsiteX6" fmla="*/ 1246174 w 1488934"/>
              <a:gd name="connsiteY6" fmla="*/ 720191 h 987529"/>
              <a:gd name="connsiteX7" fmla="*/ 1246174 w 1488934"/>
              <a:gd name="connsiteY7" fmla="*/ 867495 h 987529"/>
              <a:gd name="connsiteX8" fmla="*/ 1126140 w 1488934"/>
              <a:gd name="connsiteY8" fmla="*/ 987529 h 987529"/>
              <a:gd name="connsiteX9" fmla="*/ 120034 w 1488934"/>
              <a:gd name="connsiteY9" fmla="*/ 987529 h 987529"/>
              <a:gd name="connsiteX10" fmla="*/ 0 w 1488934"/>
              <a:gd name="connsiteY10" fmla="*/ 867495 h 987529"/>
              <a:gd name="connsiteX11" fmla="*/ 0 w 1488934"/>
              <a:gd name="connsiteY11" fmla="*/ 720191 h 987529"/>
              <a:gd name="connsiteX12" fmla="*/ 0 w 1488934"/>
              <a:gd name="connsiteY12" fmla="*/ 267338 h 987529"/>
              <a:gd name="connsiteX13" fmla="*/ 0 w 1488934"/>
              <a:gd name="connsiteY13" fmla="*/ 120034 h 98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8934" h="987529">
                <a:moveTo>
                  <a:pt x="120034" y="0"/>
                </a:moveTo>
                <a:lnTo>
                  <a:pt x="1126140" y="0"/>
                </a:lnTo>
                <a:lnTo>
                  <a:pt x="1246174" y="120034"/>
                </a:lnTo>
                <a:lnTo>
                  <a:pt x="1246174" y="218545"/>
                </a:lnTo>
                <a:lnTo>
                  <a:pt x="1488934" y="461305"/>
                </a:lnTo>
                <a:lnTo>
                  <a:pt x="1246174" y="704065"/>
                </a:lnTo>
                <a:lnTo>
                  <a:pt x="1246174" y="720191"/>
                </a:lnTo>
                <a:lnTo>
                  <a:pt x="1246174" y="867495"/>
                </a:lnTo>
                <a:lnTo>
                  <a:pt x="1126140" y="987529"/>
                </a:lnTo>
                <a:lnTo>
                  <a:pt x="120034" y="987529"/>
                </a:lnTo>
                <a:lnTo>
                  <a:pt x="0" y="867495"/>
                </a:lnTo>
                <a:lnTo>
                  <a:pt x="0" y="720191"/>
                </a:lnTo>
                <a:lnTo>
                  <a:pt x="0" y="267338"/>
                </a:lnTo>
                <a:lnTo>
                  <a:pt x="0" y="120034"/>
                </a:lnTo>
                <a:close/>
              </a:path>
            </a:pathLst>
          </a:custGeom>
          <a:solidFill>
            <a:srgbClr val="7255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ko-KR" altLang="en-US" dirty="0">
                <a:solidFill>
                  <a:schemeClr val="bg1"/>
                </a:solidFill>
              </a:rPr>
              <a:t>       </a:t>
            </a:r>
            <a:r>
              <a:rPr lang="ko-KR" altLang="en-US" dirty="0" err="1">
                <a:solidFill>
                  <a:schemeClr val="bg1"/>
                </a:solidFill>
              </a:rPr>
              <a:t>엔트리봇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en-US" altLang="ko-KR" dirty="0">
                <a:solidFill>
                  <a:schemeClr val="bg1"/>
                </a:solidFill>
              </a:rPr>
              <a:t> </a:t>
            </a:r>
            <a:r>
              <a:rPr lang="ko-KR" altLang="en-US" dirty="0">
                <a:solidFill>
                  <a:schemeClr val="bg1"/>
                </a:solidFill>
              </a:rPr>
              <a:t>      계속해서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en-US" altLang="ko-KR" dirty="0">
                <a:solidFill>
                  <a:schemeClr val="bg1"/>
                </a:solidFill>
              </a:rPr>
              <a:t>       </a:t>
            </a:r>
            <a:r>
              <a:rPr lang="ko-KR" altLang="en-US" dirty="0">
                <a:solidFill>
                  <a:schemeClr val="bg1"/>
                </a:solidFill>
              </a:rPr>
              <a:t>춤추기            </a:t>
            </a:r>
            <a:endParaRPr lang="ko-KR" altLang="en-US" dirty="0"/>
          </a:p>
        </p:txBody>
      </p:sp>
      <p:sp>
        <p:nvSpPr>
          <p:cNvPr id="42" name="자유형: 도형 41">
            <a:extLst>
              <a:ext uri="{FF2B5EF4-FFF2-40B4-BE49-F238E27FC236}">
                <a16:creationId xmlns:a16="http://schemas.microsoft.com/office/drawing/2014/main" id="{B339C929-4076-9E45-ACB9-89C797D21DCE}"/>
              </a:ext>
            </a:extLst>
          </p:cNvPr>
          <p:cNvSpPr/>
          <p:nvPr/>
        </p:nvSpPr>
        <p:spPr>
          <a:xfrm>
            <a:off x="4561573" y="5140985"/>
            <a:ext cx="2128030" cy="1173630"/>
          </a:xfrm>
          <a:custGeom>
            <a:avLst/>
            <a:gdLst>
              <a:gd name="connsiteX0" fmla="*/ 120034 w 1488934"/>
              <a:gd name="connsiteY0" fmla="*/ 0 h 987529"/>
              <a:gd name="connsiteX1" fmla="*/ 1126140 w 1488934"/>
              <a:gd name="connsiteY1" fmla="*/ 0 h 987529"/>
              <a:gd name="connsiteX2" fmla="*/ 1246174 w 1488934"/>
              <a:gd name="connsiteY2" fmla="*/ 120034 h 987529"/>
              <a:gd name="connsiteX3" fmla="*/ 1246174 w 1488934"/>
              <a:gd name="connsiteY3" fmla="*/ 218545 h 987529"/>
              <a:gd name="connsiteX4" fmla="*/ 1488934 w 1488934"/>
              <a:gd name="connsiteY4" fmla="*/ 461305 h 987529"/>
              <a:gd name="connsiteX5" fmla="*/ 1246174 w 1488934"/>
              <a:gd name="connsiteY5" fmla="*/ 704065 h 987529"/>
              <a:gd name="connsiteX6" fmla="*/ 1246174 w 1488934"/>
              <a:gd name="connsiteY6" fmla="*/ 720191 h 987529"/>
              <a:gd name="connsiteX7" fmla="*/ 1246174 w 1488934"/>
              <a:gd name="connsiteY7" fmla="*/ 867495 h 987529"/>
              <a:gd name="connsiteX8" fmla="*/ 1126140 w 1488934"/>
              <a:gd name="connsiteY8" fmla="*/ 987529 h 987529"/>
              <a:gd name="connsiteX9" fmla="*/ 120034 w 1488934"/>
              <a:gd name="connsiteY9" fmla="*/ 987529 h 987529"/>
              <a:gd name="connsiteX10" fmla="*/ 0 w 1488934"/>
              <a:gd name="connsiteY10" fmla="*/ 867495 h 987529"/>
              <a:gd name="connsiteX11" fmla="*/ 0 w 1488934"/>
              <a:gd name="connsiteY11" fmla="*/ 720191 h 987529"/>
              <a:gd name="connsiteX12" fmla="*/ 0 w 1488934"/>
              <a:gd name="connsiteY12" fmla="*/ 267338 h 987529"/>
              <a:gd name="connsiteX13" fmla="*/ 0 w 1488934"/>
              <a:gd name="connsiteY13" fmla="*/ 120034 h 98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8934" h="987529">
                <a:moveTo>
                  <a:pt x="120034" y="0"/>
                </a:moveTo>
                <a:lnTo>
                  <a:pt x="1126140" y="0"/>
                </a:lnTo>
                <a:lnTo>
                  <a:pt x="1246174" y="120034"/>
                </a:lnTo>
                <a:lnTo>
                  <a:pt x="1246174" y="218545"/>
                </a:lnTo>
                <a:lnTo>
                  <a:pt x="1488934" y="461305"/>
                </a:lnTo>
                <a:lnTo>
                  <a:pt x="1246174" y="704065"/>
                </a:lnTo>
                <a:lnTo>
                  <a:pt x="1246174" y="720191"/>
                </a:lnTo>
                <a:lnTo>
                  <a:pt x="1246174" y="867495"/>
                </a:lnTo>
                <a:lnTo>
                  <a:pt x="1126140" y="987529"/>
                </a:lnTo>
                <a:lnTo>
                  <a:pt x="120034" y="987529"/>
                </a:lnTo>
                <a:lnTo>
                  <a:pt x="0" y="867495"/>
                </a:lnTo>
                <a:lnTo>
                  <a:pt x="0" y="720191"/>
                </a:lnTo>
                <a:lnTo>
                  <a:pt x="0" y="267338"/>
                </a:lnTo>
                <a:lnTo>
                  <a:pt x="0" y="120034"/>
                </a:lnTo>
                <a:close/>
              </a:path>
            </a:pathLst>
          </a:custGeom>
          <a:solidFill>
            <a:srgbClr val="2F96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ko-KR" altLang="en-US" dirty="0">
                <a:solidFill>
                  <a:schemeClr val="bg1"/>
                </a:solidFill>
              </a:rPr>
              <a:t>      기타리스트가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ko-KR" altLang="en-US" dirty="0">
                <a:solidFill>
                  <a:schemeClr val="bg1"/>
                </a:solidFill>
              </a:rPr>
              <a:t>      베이스기타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ko-KR" altLang="en-US" dirty="0">
                <a:solidFill>
                  <a:schemeClr val="bg1"/>
                </a:solidFill>
              </a:rPr>
              <a:t>      연주하기</a:t>
            </a:r>
          </a:p>
        </p:txBody>
      </p:sp>
      <p:sp>
        <p:nvSpPr>
          <p:cNvPr id="43" name="자유형: 도형 42">
            <a:extLst>
              <a:ext uri="{FF2B5EF4-FFF2-40B4-BE49-F238E27FC236}">
                <a16:creationId xmlns:a16="http://schemas.microsoft.com/office/drawing/2014/main" id="{92016227-9DAC-1D96-4C9E-446C7C6900A0}"/>
              </a:ext>
            </a:extLst>
          </p:cNvPr>
          <p:cNvSpPr/>
          <p:nvPr/>
        </p:nvSpPr>
        <p:spPr>
          <a:xfrm>
            <a:off x="2791326" y="5137391"/>
            <a:ext cx="2128030" cy="1173630"/>
          </a:xfrm>
          <a:custGeom>
            <a:avLst/>
            <a:gdLst>
              <a:gd name="connsiteX0" fmla="*/ 120034 w 1488934"/>
              <a:gd name="connsiteY0" fmla="*/ 0 h 987529"/>
              <a:gd name="connsiteX1" fmla="*/ 1126140 w 1488934"/>
              <a:gd name="connsiteY1" fmla="*/ 0 h 987529"/>
              <a:gd name="connsiteX2" fmla="*/ 1246174 w 1488934"/>
              <a:gd name="connsiteY2" fmla="*/ 120034 h 987529"/>
              <a:gd name="connsiteX3" fmla="*/ 1246174 w 1488934"/>
              <a:gd name="connsiteY3" fmla="*/ 218545 h 987529"/>
              <a:gd name="connsiteX4" fmla="*/ 1488934 w 1488934"/>
              <a:gd name="connsiteY4" fmla="*/ 461305 h 987529"/>
              <a:gd name="connsiteX5" fmla="*/ 1246174 w 1488934"/>
              <a:gd name="connsiteY5" fmla="*/ 704065 h 987529"/>
              <a:gd name="connsiteX6" fmla="*/ 1246174 w 1488934"/>
              <a:gd name="connsiteY6" fmla="*/ 720191 h 987529"/>
              <a:gd name="connsiteX7" fmla="*/ 1246174 w 1488934"/>
              <a:gd name="connsiteY7" fmla="*/ 867495 h 987529"/>
              <a:gd name="connsiteX8" fmla="*/ 1126140 w 1488934"/>
              <a:gd name="connsiteY8" fmla="*/ 987529 h 987529"/>
              <a:gd name="connsiteX9" fmla="*/ 120034 w 1488934"/>
              <a:gd name="connsiteY9" fmla="*/ 987529 h 987529"/>
              <a:gd name="connsiteX10" fmla="*/ 0 w 1488934"/>
              <a:gd name="connsiteY10" fmla="*/ 867495 h 987529"/>
              <a:gd name="connsiteX11" fmla="*/ 0 w 1488934"/>
              <a:gd name="connsiteY11" fmla="*/ 720191 h 987529"/>
              <a:gd name="connsiteX12" fmla="*/ 0 w 1488934"/>
              <a:gd name="connsiteY12" fmla="*/ 267338 h 987529"/>
              <a:gd name="connsiteX13" fmla="*/ 0 w 1488934"/>
              <a:gd name="connsiteY13" fmla="*/ 120034 h 98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8934" h="987529">
                <a:moveTo>
                  <a:pt x="120034" y="0"/>
                </a:moveTo>
                <a:lnTo>
                  <a:pt x="1126140" y="0"/>
                </a:lnTo>
                <a:lnTo>
                  <a:pt x="1246174" y="120034"/>
                </a:lnTo>
                <a:lnTo>
                  <a:pt x="1246174" y="218545"/>
                </a:lnTo>
                <a:lnTo>
                  <a:pt x="1488934" y="461305"/>
                </a:lnTo>
                <a:lnTo>
                  <a:pt x="1246174" y="704065"/>
                </a:lnTo>
                <a:lnTo>
                  <a:pt x="1246174" y="720191"/>
                </a:lnTo>
                <a:lnTo>
                  <a:pt x="1246174" y="867495"/>
                </a:lnTo>
                <a:lnTo>
                  <a:pt x="1126140" y="987529"/>
                </a:lnTo>
                <a:lnTo>
                  <a:pt x="120034" y="987529"/>
                </a:lnTo>
                <a:lnTo>
                  <a:pt x="0" y="867495"/>
                </a:lnTo>
                <a:lnTo>
                  <a:pt x="0" y="720191"/>
                </a:lnTo>
                <a:lnTo>
                  <a:pt x="0" y="267338"/>
                </a:lnTo>
                <a:lnTo>
                  <a:pt x="0" y="120034"/>
                </a:lnTo>
                <a:close/>
              </a:path>
            </a:pathLst>
          </a:custGeom>
          <a:solidFill>
            <a:srgbClr val="00D3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ko-KR" altLang="en-US" dirty="0"/>
              <a:t>           시작</a:t>
            </a:r>
          </a:p>
        </p:txBody>
      </p:sp>
      <p:sp>
        <p:nvSpPr>
          <p:cNvPr id="7" name="사각형: 둥근 대각선 방향 모서리 6">
            <a:extLst>
              <a:ext uri="{FF2B5EF4-FFF2-40B4-BE49-F238E27FC236}">
                <a16:creationId xmlns:a16="http://schemas.microsoft.com/office/drawing/2014/main" id="{972ED24C-F740-5E18-D5F6-ED74A93CF77D}"/>
              </a:ext>
            </a:extLst>
          </p:cNvPr>
          <p:cNvSpPr/>
          <p:nvPr/>
        </p:nvSpPr>
        <p:spPr>
          <a:xfrm>
            <a:off x="468673" y="5140985"/>
            <a:ext cx="2128030" cy="119323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실행화면</a:t>
            </a:r>
            <a:endParaRPr lang="en-US" altLang="ko-KR" sz="2000" b="1" dirty="0"/>
          </a:p>
          <a:p>
            <a:pPr algn="ctr"/>
            <a:r>
              <a:rPr lang="ko-KR" altLang="en-US" sz="2000" b="1" dirty="0"/>
              <a:t>미리보기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A5046FCE-B92E-36AD-E483-2A19A66AF6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693" y="3247426"/>
            <a:ext cx="2702999" cy="1502635"/>
          </a:xfrm>
          <a:prstGeom prst="rect">
            <a:avLst/>
          </a:prstGeom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62A403E3-EF36-CAAF-5FC7-E57C4CE026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66903" y="3521710"/>
            <a:ext cx="2024124" cy="1196348"/>
          </a:xfrm>
          <a:prstGeom prst="rect">
            <a:avLst/>
          </a:prstGeom>
        </p:spPr>
      </p:pic>
      <p:pic>
        <p:nvPicPr>
          <p:cNvPr id="25" name="그림 24">
            <a:extLst>
              <a:ext uri="{FF2B5EF4-FFF2-40B4-BE49-F238E27FC236}">
                <a16:creationId xmlns:a16="http://schemas.microsoft.com/office/drawing/2014/main" id="{22A8089D-E16D-A5C4-5174-04BD7040B7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72850" y="3296919"/>
            <a:ext cx="1314229" cy="385323"/>
          </a:xfrm>
          <a:prstGeom prst="rect">
            <a:avLst/>
          </a:prstGeom>
        </p:spPr>
      </p:pic>
      <p:pic>
        <p:nvPicPr>
          <p:cNvPr id="28" name="그림 27">
            <a:extLst>
              <a:ext uri="{FF2B5EF4-FFF2-40B4-BE49-F238E27FC236}">
                <a16:creationId xmlns:a16="http://schemas.microsoft.com/office/drawing/2014/main" id="{96449B6B-EB17-9976-989F-4441AC1C66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63426" y="4339514"/>
            <a:ext cx="408233" cy="378544"/>
          </a:xfrm>
          <a:prstGeom prst="rect">
            <a:avLst/>
          </a:prstGeom>
        </p:spPr>
      </p:pic>
      <p:pic>
        <p:nvPicPr>
          <p:cNvPr id="30" name="그림 29">
            <a:extLst>
              <a:ext uri="{FF2B5EF4-FFF2-40B4-BE49-F238E27FC236}">
                <a16:creationId xmlns:a16="http://schemas.microsoft.com/office/drawing/2014/main" id="{2CEAEF93-DB67-0C8F-C82F-E7F6973FB7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72850" y="4362838"/>
            <a:ext cx="3057952" cy="47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843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D8BA1EC9-AE99-C9F6-25A3-91932268C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8850" y="2633193"/>
            <a:ext cx="3496163" cy="132416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3B219CD7-CD47-CBD4-F66D-75B45CD34A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667" y="2680770"/>
            <a:ext cx="2734057" cy="2010056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애니메이션 </a:t>
            </a:r>
            <a:r>
              <a:rPr lang="en-US" altLang="ko-KR" dirty="0"/>
              <a:t>: </a:t>
            </a:r>
            <a:r>
              <a:rPr lang="ko-KR" altLang="en-US" dirty="0"/>
              <a:t>송골매 리사이틀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293298" y="955674"/>
            <a:ext cx="11481760" cy="5549901"/>
          </a:xfrm>
          <a:prstGeom prst="roundRect">
            <a:avLst>
              <a:gd name="adj" fmla="val 1882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01129" y="1057619"/>
            <a:ext cx="11266098" cy="9176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4AEB6A8-4337-4E94-BD02-1BCDA79422CB}"/>
              </a:ext>
            </a:extLst>
          </p:cNvPr>
          <p:cNvSpPr/>
          <p:nvPr/>
        </p:nvSpPr>
        <p:spPr>
          <a:xfrm>
            <a:off x="433236" y="2148525"/>
            <a:ext cx="5452433" cy="3149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dirty="0">
                <a:solidFill>
                  <a:schemeClr val="tx1"/>
                </a:solidFill>
              </a:rPr>
              <a:t>기타리스트</a:t>
            </a:r>
            <a:r>
              <a:rPr lang="en-US" altLang="ko-KR" sz="1500" b="1" dirty="0">
                <a:solidFill>
                  <a:schemeClr val="tx1"/>
                </a:solidFill>
              </a:rPr>
              <a:t> </a:t>
            </a:r>
            <a:endParaRPr lang="ko-KR" altLang="en-US" sz="1500" b="1" dirty="0">
              <a:solidFill>
                <a:schemeClr val="tx1"/>
              </a:solidFill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B7398A72-2C20-479C-B71F-0AC08AE6EDED}"/>
              </a:ext>
            </a:extLst>
          </p:cNvPr>
          <p:cNvSpPr/>
          <p:nvPr/>
        </p:nvSpPr>
        <p:spPr>
          <a:xfrm>
            <a:off x="6159916" y="2148525"/>
            <a:ext cx="5539419" cy="3149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dirty="0">
                <a:solidFill>
                  <a:schemeClr val="tx1"/>
                </a:solidFill>
              </a:rPr>
              <a:t>기타리스트 </a:t>
            </a:r>
            <a:r>
              <a:rPr lang="en-US" altLang="ko-KR" sz="1500" b="1" dirty="0">
                <a:solidFill>
                  <a:schemeClr val="tx1"/>
                </a:solidFill>
              </a:rPr>
              <a:t>2</a:t>
            </a:r>
            <a:endParaRPr lang="ko-KR" altLang="en-US" sz="1500" b="1" dirty="0">
              <a:solidFill>
                <a:schemeClr val="tx1"/>
              </a:solidFill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512FAD39-8D99-4D64-8D34-B18D88A7E756}"/>
              </a:ext>
            </a:extLst>
          </p:cNvPr>
          <p:cNvSpPr/>
          <p:nvPr/>
        </p:nvSpPr>
        <p:spPr>
          <a:xfrm>
            <a:off x="433236" y="2520001"/>
            <a:ext cx="5452433" cy="380529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A82318E-BF3B-4066-91D0-1B36013B16DC}"/>
              </a:ext>
            </a:extLst>
          </p:cNvPr>
          <p:cNvSpPr/>
          <p:nvPr/>
        </p:nvSpPr>
        <p:spPr>
          <a:xfrm>
            <a:off x="6159917" y="2520000"/>
            <a:ext cx="5539418" cy="380529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C0DBED59-D21D-485F-8C0D-D481810CB664}"/>
              </a:ext>
            </a:extLst>
          </p:cNvPr>
          <p:cNvGrpSpPr/>
          <p:nvPr/>
        </p:nvGrpSpPr>
        <p:grpSpPr>
          <a:xfrm>
            <a:off x="524773" y="1158287"/>
            <a:ext cx="2757718" cy="716159"/>
            <a:chOff x="2380309" y="4059661"/>
            <a:chExt cx="2757718" cy="716159"/>
          </a:xfrm>
        </p:grpSpPr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293C8F07-2632-413E-AC6A-BD8342BC3940}"/>
                </a:ext>
              </a:extLst>
            </p:cNvPr>
            <p:cNvSpPr/>
            <p:nvPr/>
          </p:nvSpPr>
          <p:spPr>
            <a:xfrm>
              <a:off x="2807511" y="4159856"/>
              <a:ext cx="2330516" cy="525585"/>
            </a:xfrm>
            <a:custGeom>
              <a:avLst/>
              <a:gdLst>
                <a:gd name="connsiteX0" fmla="*/ 0 w 2330516"/>
                <a:gd name="connsiteY0" fmla="*/ 0 h 525585"/>
                <a:gd name="connsiteX1" fmla="*/ 559324 w 2330516"/>
                <a:gd name="connsiteY1" fmla="*/ 0 h 525585"/>
                <a:gd name="connsiteX2" fmla="*/ 1141953 w 2330516"/>
                <a:gd name="connsiteY2" fmla="*/ 0 h 525585"/>
                <a:gd name="connsiteX3" fmla="*/ 1724582 w 2330516"/>
                <a:gd name="connsiteY3" fmla="*/ 0 h 525585"/>
                <a:gd name="connsiteX4" fmla="*/ 2330516 w 2330516"/>
                <a:gd name="connsiteY4" fmla="*/ 0 h 525585"/>
                <a:gd name="connsiteX5" fmla="*/ 2330516 w 2330516"/>
                <a:gd name="connsiteY5" fmla="*/ 525585 h 525585"/>
                <a:gd name="connsiteX6" fmla="*/ 1747887 w 2330516"/>
                <a:gd name="connsiteY6" fmla="*/ 525585 h 525585"/>
                <a:gd name="connsiteX7" fmla="*/ 1211868 w 2330516"/>
                <a:gd name="connsiteY7" fmla="*/ 525585 h 525585"/>
                <a:gd name="connsiteX8" fmla="*/ 675850 w 2330516"/>
                <a:gd name="connsiteY8" fmla="*/ 525585 h 525585"/>
                <a:gd name="connsiteX9" fmla="*/ 0 w 2330516"/>
                <a:gd name="connsiteY9" fmla="*/ 525585 h 525585"/>
                <a:gd name="connsiteX10" fmla="*/ 0 w 2330516"/>
                <a:gd name="connsiteY10" fmla="*/ 0 h 52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30516" h="525585" fill="none" extrusionOk="0">
                  <a:moveTo>
                    <a:pt x="0" y="0"/>
                  </a:moveTo>
                  <a:cubicBezTo>
                    <a:pt x="175321" y="-52147"/>
                    <a:pt x="284535" y="23625"/>
                    <a:pt x="559324" y="0"/>
                  </a:cubicBezTo>
                  <a:cubicBezTo>
                    <a:pt x="834113" y="-23625"/>
                    <a:pt x="1014193" y="31660"/>
                    <a:pt x="1141953" y="0"/>
                  </a:cubicBezTo>
                  <a:cubicBezTo>
                    <a:pt x="1269713" y="-31660"/>
                    <a:pt x="1439954" y="35251"/>
                    <a:pt x="1724582" y="0"/>
                  </a:cubicBezTo>
                  <a:cubicBezTo>
                    <a:pt x="2009210" y="-35251"/>
                    <a:pt x="2114261" y="6658"/>
                    <a:pt x="2330516" y="0"/>
                  </a:cubicBezTo>
                  <a:cubicBezTo>
                    <a:pt x="2349196" y="235017"/>
                    <a:pt x="2272601" y="343994"/>
                    <a:pt x="2330516" y="525585"/>
                  </a:cubicBezTo>
                  <a:cubicBezTo>
                    <a:pt x="2143430" y="540235"/>
                    <a:pt x="1975190" y="459281"/>
                    <a:pt x="1747887" y="525585"/>
                  </a:cubicBezTo>
                  <a:cubicBezTo>
                    <a:pt x="1520584" y="591889"/>
                    <a:pt x="1468389" y="520007"/>
                    <a:pt x="1211868" y="525585"/>
                  </a:cubicBezTo>
                  <a:cubicBezTo>
                    <a:pt x="955347" y="531163"/>
                    <a:pt x="918339" y="521872"/>
                    <a:pt x="675850" y="525585"/>
                  </a:cubicBezTo>
                  <a:cubicBezTo>
                    <a:pt x="433361" y="529298"/>
                    <a:pt x="149150" y="466921"/>
                    <a:pt x="0" y="525585"/>
                  </a:cubicBezTo>
                  <a:cubicBezTo>
                    <a:pt x="-11724" y="326024"/>
                    <a:pt x="56371" y="240497"/>
                    <a:pt x="0" y="0"/>
                  </a:cubicBezTo>
                  <a:close/>
                </a:path>
                <a:path w="2330516" h="525585" stroke="0" extrusionOk="0">
                  <a:moveTo>
                    <a:pt x="0" y="0"/>
                  </a:moveTo>
                  <a:cubicBezTo>
                    <a:pt x="113095" y="-28215"/>
                    <a:pt x="379833" y="39048"/>
                    <a:pt x="559324" y="0"/>
                  </a:cubicBezTo>
                  <a:cubicBezTo>
                    <a:pt x="738815" y="-39048"/>
                    <a:pt x="944969" y="28274"/>
                    <a:pt x="1072037" y="0"/>
                  </a:cubicBezTo>
                  <a:cubicBezTo>
                    <a:pt x="1199105" y="-28274"/>
                    <a:pt x="1530573" y="9264"/>
                    <a:pt x="1701277" y="0"/>
                  </a:cubicBezTo>
                  <a:cubicBezTo>
                    <a:pt x="1871981" y="-9264"/>
                    <a:pt x="2082514" y="43089"/>
                    <a:pt x="2330516" y="0"/>
                  </a:cubicBezTo>
                  <a:cubicBezTo>
                    <a:pt x="2386397" y="211947"/>
                    <a:pt x="2297507" y="400879"/>
                    <a:pt x="2330516" y="525585"/>
                  </a:cubicBezTo>
                  <a:cubicBezTo>
                    <a:pt x="2199294" y="558118"/>
                    <a:pt x="2026839" y="510648"/>
                    <a:pt x="1794497" y="525585"/>
                  </a:cubicBezTo>
                  <a:cubicBezTo>
                    <a:pt x="1562155" y="540522"/>
                    <a:pt x="1394535" y="495734"/>
                    <a:pt x="1258479" y="525585"/>
                  </a:cubicBezTo>
                  <a:cubicBezTo>
                    <a:pt x="1122423" y="555436"/>
                    <a:pt x="864699" y="521185"/>
                    <a:pt x="629239" y="525585"/>
                  </a:cubicBezTo>
                  <a:cubicBezTo>
                    <a:pt x="393779" y="529985"/>
                    <a:pt x="144606" y="523735"/>
                    <a:pt x="0" y="525585"/>
                  </a:cubicBezTo>
                  <a:cubicBezTo>
                    <a:pt x="-9806" y="319336"/>
                    <a:pt x="22577" y="141093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41275" cap="rnd">
              <a:prstDash val="solid"/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  <a:effectLst>
              <a:outerShdw blurRad="50800" dist="38100" dir="5400000" algn="t" rotWithShape="0">
                <a:schemeClr val="accent1">
                  <a:alpha val="0"/>
                </a:scheme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600" b="1" dirty="0">
                  <a:solidFill>
                    <a:srgbClr val="FFFF00"/>
                  </a:solidFill>
                </a:rPr>
                <a:t>Tips</a:t>
              </a:r>
              <a:endParaRPr lang="ko-KR" altLang="en-US" b="1" dirty="0">
                <a:solidFill>
                  <a:srgbClr val="FFFF00"/>
                </a:solidFill>
              </a:endParaRPr>
            </a:p>
          </p:txBody>
        </p:sp>
        <p:sp>
          <p:nvSpPr>
            <p:cNvPr id="8" name="타원 7">
              <a:extLst>
                <a:ext uri="{FF2B5EF4-FFF2-40B4-BE49-F238E27FC236}">
                  <a16:creationId xmlns:a16="http://schemas.microsoft.com/office/drawing/2014/main" id="{3BDE4877-8269-4533-9A6B-CB586CCAC4EA}"/>
                </a:ext>
              </a:extLst>
            </p:cNvPr>
            <p:cNvSpPr/>
            <p:nvPr/>
          </p:nvSpPr>
          <p:spPr>
            <a:xfrm>
              <a:off x="2380309" y="4059661"/>
              <a:ext cx="831592" cy="716159"/>
            </a:xfrm>
            <a:prstGeom prst="ellipse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8" name="Picture 2" descr="노하우 &amp; 팁 : 엔트리">
              <a:extLst>
                <a:ext uri="{FF2B5EF4-FFF2-40B4-BE49-F238E27FC236}">
                  <a16:creationId xmlns:a16="http://schemas.microsoft.com/office/drawing/2014/main" id="{65214332-CD8C-47B5-8E0A-6D3D6E8046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2758" y="4094688"/>
              <a:ext cx="726694" cy="65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F1B889A4-F1EC-D259-E0EE-729213B7C9CC}"/>
              </a:ext>
            </a:extLst>
          </p:cNvPr>
          <p:cNvCxnSpPr>
            <a:cxnSpLocks/>
          </p:cNvCxnSpPr>
          <p:nvPr/>
        </p:nvCxnSpPr>
        <p:spPr>
          <a:xfrm flipH="1" flipV="1">
            <a:off x="2285612" y="4605943"/>
            <a:ext cx="1500863" cy="1169485"/>
          </a:xfrm>
          <a:prstGeom prst="straightConnector1">
            <a:avLst/>
          </a:prstGeom>
          <a:noFill/>
          <a:ln w="69850">
            <a:solidFill>
              <a:srgbClr val="FFC000"/>
            </a:solidFill>
            <a:headEnd type="none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4475E069-7B39-8CF1-5A11-5ACDB4CEBAF1}"/>
              </a:ext>
            </a:extLst>
          </p:cNvPr>
          <p:cNvSpPr/>
          <p:nvPr/>
        </p:nvSpPr>
        <p:spPr>
          <a:xfrm>
            <a:off x="844848" y="3316206"/>
            <a:ext cx="2400875" cy="1182966"/>
          </a:xfrm>
          <a:prstGeom prst="rect">
            <a:avLst/>
          </a:prstGeom>
          <a:noFill/>
          <a:ln w="76200">
            <a:solidFill>
              <a:srgbClr val="FFC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5BB6FD2-A12A-6BFB-8D0B-F50094A157FF}"/>
              </a:ext>
            </a:extLst>
          </p:cNvPr>
          <p:cNvSpPr txBox="1"/>
          <p:nvPr/>
        </p:nvSpPr>
        <p:spPr>
          <a:xfrm>
            <a:off x="3430692" y="4918023"/>
            <a:ext cx="2329484" cy="1077218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bg1"/>
                </a:solidFill>
              </a:rPr>
              <a:t>계속 반복하기 블록으로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>
                <a:solidFill>
                  <a:schemeClr val="bg1"/>
                </a:solidFill>
              </a:rPr>
              <a:t>모양으로 바꾸기</a:t>
            </a:r>
            <a:r>
              <a:rPr lang="en-US" altLang="ko-KR" sz="1600" dirty="0">
                <a:solidFill>
                  <a:schemeClr val="bg1"/>
                </a:solidFill>
              </a:rPr>
              <a:t>, 0.5</a:t>
            </a:r>
            <a:r>
              <a:rPr lang="ko-KR" altLang="en-US" sz="1600" dirty="0">
                <a:solidFill>
                  <a:schemeClr val="bg1"/>
                </a:solidFill>
              </a:rPr>
              <a:t>초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>
                <a:solidFill>
                  <a:schemeClr val="bg1"/>
                </a:solidFill>
              </a:rPr>
              <a:t>기다리기 블록을 감싸서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>
                <a:solidFill>
                  <a:schemeClr val="bg1"/>
                </a:solidFill>
              </a:rPr>
              <a:t>애니메이션 효과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D38A19D-133D-9FF4-3C83-66425BCFB9D3}"/>
              </a:ext>
            </a:extLst>
          </p:cNvPr>
          <p:cNvSpPr txBox="1"/>
          <p:nvPr/>
        </p:nvSpPr>
        <p:spPr>
          <a:xfrm>
            <a:off x="9521612" y="4741758"/>
            <a:ext cx="1893467" cy="58477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MP3 </a:t>
            </a:r>
            <a:r>
              <a:rPr lang="ko-KR" altLang="en-US" sz="1600" dirty="0">
                <a:solidFill>
                  <a:schemeClr val="bg1"/>
                </a:solidFill>
              </a:rPr>
              <a:t>파일을 업로드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>
                <a:solidFill>
                  <a:schemeClr val="bg1"/>
                </a:solidFill>
              </a:rPr>
              <a:t>해서 재생</a:t>
            </a: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9F6D5CA0-42D8-D8FC-9541-7EB7AB2C2398}"/>
              </a:ext>
            </a:extLst>
          </p:cNvPr>
          <p:cNvCxnSpPr>
            <a:cxnSpLocks/>
          </p:cNvCxnSpPr>
          <p:nvPr/>
        </p:nvCxnSpPr>
        <p:spPr>
          <a:xfrm flipH="1" flipV="1">
            <a:off x="8897690" y="3786883"/>
            <a:ext cx="700615" cy="1238271"/>
          </a:xfrm>
          <a:prstGeom prst="straightConnector1">
            <a:avLst/>
          </a:prstGeom>
          <a:noFill/>
          <a:ln w="69850">
            <a:solidFill>
              <a:srgbClr val="FFC000"/>
            </a:solidFill>
            <a:headEnd type="none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5CC86388-2ADA-5109-EBC9-8BEB7CAFF03C}"/>
              </a:ext>
            </a:extLst>
          </p:cNvPr>
          <p:cNvSpPr/>
          <p:nvPr/>
        </p:nvSpPr>
        <p:spPr>
          <a:xfrm>
            <a:off x="6531306" y="3257171"/>
            <a:ext cx="3017106" cy="428627"/>
          </a:xfrm>
          <a:prstGeom prst="rect">
            <a:avLst/>
          </a:prstGeom>
          <a:noFill/>
          <a:ln w="76200">
            <a:solidFill>
              <a:srgbClr val="FFC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1653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>
            <a:extLst>
              <a:ext uri="{FF2B5EF4-FFF2-40B4-BE49-F238E27FC236}">
                <a16:creationId xmlns:a16="http://schemas.microsoft.com/office/drawing/2014/main" id="{985AE4E0-5350-A0D3-29EC-5ED9AA9DAF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678" y="2674645"/>
            <a:ext cx="2514685" cy="2228111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73E55A47-104D-C066-8516-2FF530678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773" y="2682233"/>
            <a:ext cx="2581635" cy="1867161"/>
          </a:xfrm>
          <a:prstGeom prst="rect">
            <a:avLst/>
          </a:prstGeom>
        </p:spPr>
      </p:pic>
      <p:sp>
        <p:nvSpPr>
          <p:cNvPr id="47" name="직사각형 46">
            <a:extLst>
              <a:ext uri="{FF2B5EF4-FFF2-40B4-BE49-F238E27FC236}">
                <a16:creationId xmlns:a16="http://schemas.microsoft.com/office/drawing/2014/main" id="{4475E069-7B39-8CF1-5A11-5ACDB4CEBAF1}"/>
              </a:ext>
            </a:extLst>
          </p:cNvPr>
          <p:cNvSpPr/>
          <p:nvPr/>
        </p:nvSpPr>
        <p:spPr>
          <a:xfrm>
            <a:off x="861477" y="3235117"/>
            <a:ext cx="2181127" cy="1077938"/>
          </a:xfrm>
          <a:prstGeom prst="rect">
            <a:avLst/>
          </a:prstGeom>
          <a:noFill/>
          <a:ln w="76200">
            <a:solidFill>
              <a:srgbClr val="FFC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애니메이션 </a:t>
            </a:r>
            <a:r>
              <a:rPr lang="en-US" altLang="ko-KR" dirty="0"/>
              <a:t>: </a:t>
            </a:r>
            <a:r>
              <a:rPr lang="ko-KR" altLang="en-US" dirty="0"/>
              <a:t>송골매 리사이틀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293298" y="955674"/>
            <a:ext cx="11481760" cy="5549901"/>
          </a:xfrm>
          <a:prstGeom prst="roundRect">
            <a:avLst>
              <a:gd name="adj" fmla="val 1882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01129" y="1057619"/>
            <a:ext cx="11266098" cy="9176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4AEB6A8-4337-4E94-BD02-1BCDA79422CB}"/>
              </a:ext>
            </a:extLst>
          </p:cNvPr>
          <p:cNvSpPr/>
          <p:nvPr/>
        </p:nvSpPr>
        <p:spPr>
          <a:xfrm>
            <a:off x="433236" y="2148525"/>
            <a:ext cx="5452433" cy="3149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dirty="0">
                <a:solidFill>
                  <a:schemeClr val="tx1"/>
                </a:solidFill>
              </a:rPr>
              <a:t>기타리스트</a:t>
            </a:r>
            <a:r>
              <a:rPr lang="en-US" altLang="ko-KR" sz="1500" b="1" dirty="0">
                <a:solidFill>
                  <a:schemeClr val="tx1"/>
                </a:solidFill>
              </a:rPr>
              <a:t> </a:t>
            </a:r>
            <a:endParaRPr lang="ko-KR" altLang="en-US" sz="1500" b="1" dirty="0">
              <a:solidFill>
                <a:schemeClr val="tx1"/>
              </a:solidFill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B7398A72-2C20-479C-B71F-0AC08AE6EDED}"/>
              </a:ext>
            </a:extLst>
          </p:cNvPr>
          <p:cNvSpPr/>
          <p:nvPr/>
        </p:nvSpPr>
        <p:spPr>
          <a:xfrm>
            <a:off x="6159916" y="2148525"/>
            <a:ext cx="5539419" cy="3149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dirty="0">
                <a:solidFill>
                  <a:schemeClr val="tx1"/>
                </a:solidFill>
              </a:rPr>
              <a:t>기타리스트 </a:t>
            </a: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512FAD39-8D99-4D64-8D34-B18D88A7E756}"/>
              </a:ext>
            </a:extLst>
          </p:cNvPr>
          <p:cNvSpPr/>
          <p:nvPr/>
        </p:nvSpPr>
        <p:spPr>
          <a:xfrm>
            <a:off x="433236" y="2520001"/>
            <a:ext cx="5452433" cy="380529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A82318E-BF3B-4066-91D0-1B36013B16DC}"/>
              </a:ext>
            </a:extLst>
          </p:cNvPr>
          <p:cNvSpPr/>
          <p:nvPr/>
        </p:nvSpPr>
        <p:spPr>
          <a:xfrm>
            <a:off x="6159917" y="2520000"/>
            <a:ext cx="5539418" cy="380529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C0DBED59-D21D-485F-8C0D-D481810CB664}"/>
              </a:ext>
            </a:extLst>
          </p:cNvPr>
          <p:cNvGrpSpPr/>
          <p:nvPr/>
        </p:nvGrpSpPr>
        <p:grpSpPr>
          <a:xfrm>
            <a:off x="524773" y="1158287"/>
            <a:ext cx="2757718" cy="716159"/>
            <a:chOff x="2380309" y="4059661"/>
            <a:chExt cx="2757718" cy="716159"/>
          </a:xfrm>
        </p:grpSpPr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293C8F07-2632-413E-AC6A-BD8342BC3940}"/>
                </a:ext>
              </a:extLst>
            </p:cNvPr>
            <p:cNvSpPr/>
            <p:nvPr/>
          </p:nvSpPr>
          <p:spPr>
            <a:xfrm>
              <a:off x="2807511" y="4159856"/>
              <a:ext cx="2330516" cy="525585"/>
            </a:xfrm>
            <a:custGeom>
              <a:avLst/>
              <a:gdLst>
                <a:gd name="connsiteX0" fmla="*/ 0 w 2330516"/>
                <a:gd name="connsiteY0" fmla="*/ 0 h 525585"/>
                <a:gd name="connsiteX1" fmla="*/ 559324 w 2330516"/>
                <a:gd name="connsiteY1" fmla="*/ 0 h 525585"/>
                <a:gd name="connsiteX2" fmla="*/ 1141953 w 2330516"/>
                <a:gd name="connsiteY2" fmla="*/ 0 h 525585"/>
                <a:gd name="connsiteX3" fmla="*/ 1724582 w 2330516"/>
                <a:gd name="connsiteY3" fmla="*/ 0 h 525585"/>
                <a:gd name="connsiteX4" fmla="*/ 2330516 w 2330516"/>
                <a:gd name="connsiteY4" fmla="*/ 0 h 525585"/>
                <a:gd name="connsiteX5" fmla="*/ 2330516 w 2330516"/>
                <a:gd name="connsiteY5" fmla="*/ 525585 h 525585"/>
                <a:gd name="connsiteX6" fmla="*/ 1747887 w 2330516"/>
                <a:gd name="connsiteY6" fmla="*/ 525585 h 525585"/>
                <a:gd name="connsiteX7" fmla="*/ 1211868 w 2330516"/>
                <a:gd name="connsiteY7" fmla="*/ 525585 h 525585"/>
                <a:gd name="connsiteX8" fmla="*/ 675850 w 2330516"/>
                <a:gd name="connsiteY8" fmla="*/ 525585 h 525585"/>
                <a:gd name="connsiteX9" fmla="*/ 0 w 2330516"/>
                <a:gd name="connsiteY9" fmla="*/ 525585 h 525585"/>
                <a:gd name="connsiteX10" fmla="*/ 0 w 2330516"/>
                <a:gd name="connsiteY10" fmla="*/ 0 h 52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30516" h="525585" fill="none" extrusionOk="0">
                  <a:moveTo>
                    <a:pt x="0" y="0"/>
                  </a:moveTo>
                  <a:cubicBezTo>
                    <a:pt x="175321" y="-52147"/>
                    <a:pt x="284535" y="23625"/>
                    <a:pt x="559324" y="0"/>
                  </a:cubicBezTo>
                  <a:cubicBezTo>
                    <a:pt x="834113" y="-23625"/>
                    <a:pt x="1014193" y="31660"/>
                    <a:pt x="1141953" y="0"/>
                  </a:cubicBezTo>
                  <a:cubicBezTo>
                    <a:pt x="1269713" y="-31660"/>
                    <a:pt x="1439954" y="35251"/>
                    <a:pt x="1724582" y="0"/>
                  </a:cubicBezTo>
                  <a:cubicBezTo>
                    <a:pt x="2009210" y="-35251"/>
                    <a:pt x="2114261" y="6658"/>
                    <a:pt x="2330516" y="0"/>
                  </a:cubicBezTo>
                  <a:cubicBezTo>
                    <a:pt x="2349196" y="235017"/>
                    <a:pt x="2272601" y="343994"/>
                    <a:pt x="2330516" y="525585"/>
                  </a:cubicBezTo>
                  <a:cubicBezTo>
                    <a:pt x="2143430" y="540235"/>
                    <a:pt x="1975190" y="459281"/>
                    <a:pt x="1747887" y="525585"/>
                  </a:cubicBezTo>
                  <a:cubicBezTo>
                    <a:pt x="1520584" y="591889"/>
                    <a:pt x="1468389" y="520007"/>
                    <a:pt x="1211868" y="525585"/>
                  </a:cubicBezTo>
                  <a:cubicBezTo>
                    <a:pt x="955347" y="531163"/>
                    <a:pt x="918339" y="521872"/>
                    <a:pt x="675850" y="525585"/>
                  </a:cubicBezTo>
                  <a:cubicBezTo>
                    <a:pt x="433361" y="529298"/>
                    <a:pt x="149150" y="466921"/>
                    <a:pt x="0" y="525585"/>
                  </a:cubicBezTo>
                  <a:cubicBezTo>
                    <a:pt x="-11724" y="326024"/>
                    <a:pt x="56371" y="240497"/>
                    <a:pt x="0" y="0"/>
                  </a:cubicBezTo>
                  <a:close/>
                </a:path>
                <a:path w="2330516" h="525585" stroke="0" extrusionOk="0">
                  <a:moveTo>
                    <a:pt x="0" y="0"/>
                  </a:moveTo>
                  <a:cubicBezTo>
                    <a:pt x="113095" y="-28215"/>
                    <a:pt x="379833" y="39048"/>
                    <a:pt x="559324" y="0"/>
                  </a:cubicBezTo>
                  <a:cubicBezTo>
                    <a:pt x="738815" y="-39048"/>
                    <a:pt x="944969" y="28274"/>
                    <a:pt x="1072037" y="0"/>
                  </a:cubicBezTo>
                  <a:cubicBezTo>
                    <a:pt x="1199105" y="-28274"/>
                    <a:pt x="1530573" y="9264"/>
                    <a:pt x="1701277" y="0"/>
                  </a:cubicBezTo>
                  <a:cubicBezTo>
                    <a:pt x="1871981" y="-9264"/>
                    <a:pt x="2082514" y="43089"/>
                    <a:pt x="2330516" y="0"/>
                  </a:cubicBezTo>
                  <a:cubicBezTo>
                    <a:pt x="2386397" y="211947"/>
                    <a:pt x="2297507" y="400879"/>
                    <a:pt x="2330516" y="525585"/>
                  </a:cubicBezTo>
                  <a:cubicBezTo>
                    <a:pt x="2199294" y="558118"/>
                    <a:pt x="2026839" y="510648"/>
                    <a:pt x="1794497" y="525585"/>
                  </a:cubicBezTo>
                  <a:cubicBezTo>
                    <a:pt x="1562155" y="540522"/>
                    <a:pt x="1394535" y="495734"/>
                    <a:pt x="1258479" y="525585"/>
                  </a:cubicBezTo>
                  <a:cubicBezTo>
                    <a:pt x="1122423" y="555436"/>
                    <a:pt x="864699" y="521185"/>
                    <a:pt x="629239" y="525585"/>
                  </a:cubicBezTo>
                  <a:cubicBezTo>
                    <a:pt x="393779" y="529985"/>
                    <a:pt x="144606" y="523735"/>
                    <a:pt x="0" y="525585"/>
                  </a:cubicBezTo>
                  <a:cubicBezTo>
                    <a:pt x="-9806" y="319336"/>
                    <a:pt x="22577" y="141093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41275" cap="rnd">
              <a:prstDash val="solid"/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  <a:effectLst>
              <a:outerShdw blurRad="50800" dist="38100" dir="5400000" algn="t" rotWithShape="0">
                <a:schemeClr val="accent1">
                  <a:alpha val="0"/>
                </a:scheme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600" b="1" dirty="0">
                  <a:solidFill>
                    <a:srgbClr val="FFFF00"/>
                  </a:solidFill>
                </a:rPr>
                <a:t>Tips</a:t>
              </a:r>
              <a:endParaRPr lang="ko-KR" altLang="en-US" b="1" dirty="0">
                <a:solidFill>
                  <a:srgbClr val="FFFF00"/>
                </a:solidFill>
              </a:endParaRPr>
            </a:p>
          </p:txBody>
        </p:sp>
        <p:sp>
          <p:nvSpPr>
            <p:cNvPr id="8" name="타원 7">
              <a:extLst>
                <a:ext uri="{FF2B5EF4-FFF2-40B4-BE49-F238E27FC236}">
                  <a16:creationId xmlns:a16="http://schemas.microsoft.com/office/drawing/2014/main" id="{3BDE4877-8269-4533-9A6B-CB586CCAC4EA}"/>
                </a:ext>
              </a:extLst>
            </p:cNvPr>
            <p:cNvSpPr/>
            <p:nvPr/>
          </p:nvSpPr>
          <p:spPr>
            <a:xfrm>
              <a:off x="2380309" y="4059661"/>
              <a:ext cx="831592" cy="716159"/>
            </a:xfrm>
            <a:prstGeom prst="ellipse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8" name="Picture 2" descr="노하우 &amp; 팁 : 엔트리">
              <a:extLst>
                <a:ext uri="{FF2B5EF4-FFF2-40B4-BE49-F238E27FC236}">
                  <a16:creationId xmlns:a16="http://schemas.microsoft.com/office/drawing/2014/main" id="{65214332-CD8C-47B5-8E0A-6D3D6E8046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2758" y="4094688"/>
              <a:ext cx="726694" cy="65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F1B889A4-F1EC-D259-E0EE-729213B7C9CC}"/>
              </a:ext>
            </a:extLst>
          </p:cNvPr>
          <p:cNvCxnSpPr>
            <a:cxnSpLocks/>
          </p:cNvCxnSpPr>
          <p:nvPr/>
        </p:nvCxnSpPr>
        <p:spPr>
          <a:xfrm flipH="1" flipV="1">
            <a:off x="2872673" y="4458712"/>
            <a:ext cx="913802" cy="1316716"/>
          </a:xfrm>
          <a:prstGeom prst="straightConnector1">
            <a:avLst/>
          </a:prstGeom>
          <a:noFill/>
          <a:ln w="69850">
            <a:solidFill>
              <a:srgbClr val="FFC000"/>
            </a:solidFill>
            <a:headEnd type="none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15BB6FD2-A12A-6BFB-8D0B-F50094A157FF}"/>
              </a:ext>
            </a:extLst>
          </p:cNvPr>
          <p:cNvSpPr txBox="1"/>
          <p:nvPr/>
        </p:nvSpPr>
        <p:spPr>
          <a:xfrm>
            <a:off x="3430692" y="4918023"/>
            <a:ext cx="2329484" cy="1077218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bg1"/>
                </a:solidFill>
              </a:rPr>
              <a:t>계속 반복하기 블록으로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>
                <a:solidFill>
                  <a:schemeClr val="bg1"/>
                </a:solidFill>
              </a:rPr>
              <a:t>모양으로 바꾸기</a:t>
            </a:r>
            <a:r>
              <a:rPr lang="en-US" altLang="ko-KR" sz="1600" dirty="0">
                <a:solidFill>
                  <a:schemeClr val="bg1"/>
                </a:solidFill>
              </a:rPr>
              <a:t>, 0.5</a:t>
            </a:r>
            <a:r>
              <a:rPr lang="ko-KR" altLang="en-US" sz="1600" dirty="0">
                <a:solidFill>
                  <a:schemeClr val="bg1"/>
                </a:solidFill>
              </a:rPr>
              <a:t>초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>
                <a:solidFill>
                  <a:schemeClr val="bg1"/>
                </a:solidFill>
              </a:rPr>
              <a:t>기다리기 블록을 감싸서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>
                <a:solidFill>
                  <a:schemeClr val="bg1"/>
                </a:solidFill>
              </a:rPr>
              <a:t>애니메이션 효과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D38A19D-133D-9FF4-3C83-66425BCFB9D3}"/>
              </a:ext>
            </a:extLst>
          </p:cNvPr>
          <p:cNvSpPr txBox="1"/>
          <p:nvPr/>
        </p:nvSpPr>
        <p:spPr>
          <a:xfrm>
            <a:off x="9653094" y="5540248"/>
            <a:ext cx="2077813" cy="58477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bg1"/>
                </a:solidFill>
              </a:rPr>
              <a:t>오브젝트를 클릭하면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>
                <a:solidFill>
                  <a:schemeClr val="bg1"/>
                </a:solidFill>
              </a:rPr>
              <a:t>실행</a:t>
            </a: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9F6D5CA0-42D8-D8FC-9541-7EB7AB2C2398}"/>
              </a:ext>
            </a:extLst>
          </p:cNvPr>
          <p:cNvCxnSpPr>
            <a:cxnSpLocks/>
            <a:stCxn id="51" idx="1"/>
          </p:cNvCxnSpPr>
          <p:nvPr/>
        </p:nvCxnSpPr>
        <p:spPr>
          <a:xfrm flipH="1" flipV="1">
            <a:off x="8757632" y="4767460"/>
            <a:ext cx="895462" cy="1065176"/>
          </a:xfrm>
          <a:prstGeom prst="straightConnector1">
            <a:avLst/>
          </a:prstGeom>
          <a:noFill/>
          <a:ln w="69850">
            <a:solidFill>
              <a:srgbClr val="FFC000"/>
            </a:solidFill>
            <a:headEnd type="none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5CC86388-2ADA-5109-EBC9-8BEB7CAFF03C}"/>
              </a:ext>
            </a:extLst>
          </p:cNvPr>
          <p:cNvSpPr/>
          <p:nvPr/>
        </p:nvSpPr>
        <p:spPr>
          <a:xfrm>
            <a:off x="6315306" y="4208335"/>
            <a:ext cx="2593917" cy="428627"/>
          </a:xfrm>
          <a:prstGeom prst="rect">
            <a:avLst/>
          </a:prstGeom>
          <a:noFill/>
          <a:ln w="76200">
            <a:solidFill>
              <a:srgbClr val="FFC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306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애니메이션 </a:t>
            </a:r>
            <a:r>
              <a:rPr lang="en-US" altLang="ko-KR" dirty="0"/>
              <a:t>: </a:t>
            </a:r>
            <a:r>
              <a:rPr lang="ko-KR" altLang="en-US" dirty="0"/>
              <a:t>송골매 리사이틀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B87C2FB2-396A-477C-B515-934F4D6A3B28}"/>
              </a:ext>
            </a:extLst>
          </p:cNvPr>
          <p:cNvSpPr txBox="1"/>
          <p:nvPr/>
        </p:nvSpPr>
        <p:spPr>
          <a:xfrm>
            <a:off x="769392" y="2954011"/>
            <a:ext cx="10653216" cy="102912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6" algn="ctr">
              <a:lnSpc>
                <a:spcPct val="100000"/>
              </a:lnSpc>
              <a:spcBef>
                <a:spcPts val="105"/>
              </a:spcBef>
              <a:tabLst>
                <a:tab pos="498475" algn="l"/>
                <a:tab pos="499109" algn="l"/>
              </a:tabLst>
            </a:pPr>
            <a:r>
              <a:rPr lang="ko-KR" altLang="en-US" sz="6600" b="1" dirty="0"/>
              <a:t>실 행 화 면</a:t>
            </a:r>
            <a:endParaRPr lang="en-US" altLang="ko-KR" sz="6600" b="1" dirty="0"/>
          </a:p>
        </p:txBody>
      </p:sp>
    </p:spTree>
    <p:extLst>
      <p:ext uri="{BB962C8B-B14F-4D97-AF65-F5344CB8AC3E}">
        <p14:creationId xmlns:p14="http://schemas.microsoft.com/office/powerpoint/2010/main" val="2751006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6D6702BD-BD84-748D-DE80-7CDA0E071019}"/>
              </a:ext>
            </a:extLst>
          </p:cNvPr>
          <p:cNvSpPr/>
          <p:nvPr/>
        </p:nvSpPr>
        <p:spPr>
          <a:xfrm rot="16200000" flipH="1" flipV="1">
            <a:off x="3889817" y="-2504096"/>
            <a:ext cx="4412366" cy="1152586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>
                <a:gd name="adj" fmla="val 85216"/>
              </a:avLst>
            </a:prstTxWarp>
            <a:spAutoFit/>
          </a:bodyPr>
          <a:lstStyle/>
          <a:p>
            <a:pPr algn="ctr"/>
            <a:r>
              <a:rPr lang="en-US" altLang="ko-KR" sz="88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Have a nice </a:t>
            </a:r>
            <a:r>
              <a:rPr lang="en-US" altLang="ko-KR" sz="8800" cap="none" spc="0" dirty="0">
                <a:ln w="0"/>
                <a:solidFill>
                  <a:srgbClr val="00D36B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e</a:t>
            </a:r>
            <a:r>
              <a:rPr lang="en-US" altLang="ko-KR" sz="8800" cap="none" spc="0" dirty="0">
                <a:ln w="0"/>
                <a:solidFill>
                  <a:srgbClr val="2F96F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n</a:t>
            </a:r>
            <a:r>
              <a:rPr lang="en-US" altLang="ko-KR" sz="8800" cap="none" spc="0" dirty="0">
                <a:ln w="0"/>
                <a:solidFill>
                  <a:srgbClr val="7255E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t</a:t>
            </a:r>
            <a:r>
              <a:rPr lang="en-US" altLang="ko-KR" sz="8800" cap="none" spc="0" dirty="0">
                <a:ln w="0"/>
                <a:solidFill>
                  <a:srgbClr val="FFC6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r</a:t>
            </a:r>
            <a:r>
              <a:rPr lang="en-US" altLang="ko-KR" sz="8800" cap="none" spc="0" dirty="0">
                <a:ln w="0"/>
                <a:solidFill>
                  <a:srgbClr val="FF432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y</a:t>
            </a:r>
            <a:r>
              <a:rPr lang="en-US" altLang="ko-KR" sz="88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 day!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5E49E1-8A58-4031-B08F-5EA80BE99E2B}"/>
              </a:ext>
            </a:extLst>
          </p:cNvPr>
          <p:cNvSpPr txBox="1"/>
          <p:nvPr/>
        </p:nvSpPr>
        <p:spPr>
          <a:xfrm>
            <a:off x="2941834" y="5056077"/>
            <a:ext cx="630833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600" b="1" dirty="0">
                <a:solidFill>
                  <a:schemeClr val="bg2">
                    <a:lumMod val="50000"/>
                  </a:schemeClr>
                </a:solidFill>
              </a:rPr>
              <a:t>THANK YOU</a:t>
            </a:r>
            <a:endParaRPr lang="ko-KR" altLang="en-US" sz="96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914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160</Words>
  <Application>Microsoft Office PowerPoint</Application>
  <PresentationFormat>와이드스크린</PresentationFormat>
  <Paragraphs>54</Paragraphs>
  <Slides>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Adobe Heiti Std R</vt:lpstr>
      <vt:lpstr>Adobe 고딕 Std B</vt:lpstr>
      <vt:lpstr>se-nanumgothic</vt:lpstr>
      <vt:lpstr>맑은 고딕</vt:lpstr>
      <vt:lpstr>Arial</vt:lpstr>
      <vt:lpstr>Berlin Sans FB</vt:lpstr>
      <vt:lpstr>Calibri</vt:lpstr>
      <vt:lpstr>Wingdings</vt:lpstr>
      <vt:lpstr>Office 테마</vt:lpstr>
      <vt:lpstr>PowerPoint 프레젠테이션</vt:lpstr>
      <vt:lpstr>애니메이션 : 송골매 리사이틀</vt:lpstr>
      <vt:lpstr>애니메이션 : 송골매 리사이틀</vt:lpstr>
      <vt:lpstr>애니메이션 : 송골매 리사이틀</vt:lpstr>
      <vt:lpstr>애니메이션 : 송골매 리사이틀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도훈</dc:creator>
  <cp:lastModifiedBy>변 명섭</cp:lastModifiedBy>
  <cp:revision>24</cp:revision>
  <dcterms:created xsi:type="dcterms:W3CDTF">2022-04-13T09:01:40Z</dcterms:created>
  <dcterms:modified xsi:type="dcterms:W3CDTF">2022-05-16T22:12:13Z</dcterms:modified>
</cp:coreProperties>
</file>