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BE"/>
    <a:srgbClr val="00A3B9"/>
    <a:srgbClr val="009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8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3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80FC6662-7042-4832-AB3E-4EA14BACA2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29708234-A7D3-4AF9-ADD8-62A3ED36791E}"/>
              </a:ext>
            </a:extLst>
          </p:cNvPr>
          <p:cNvCxnSpPr>
            <a:cxnSpLocks/>
          </p:cNvCxnSpPr>
          <p:nvPr userDrawn="1"/>
        </p:nvCxnSpPr>
        <p:spPr>
          <a:xfrm>
            <a:off x="508232" y="2737459"/>
            <a:ext cx="57435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9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ACD466D-33CB-45C9-B7C5-DCEDA06CC5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892098"/>
          </a:xfrm>
          <a:prstGeom prst="rect">
            <a:avLst/>
          </a:prstGeom>
        </p:spPr>
      </p:pic>
      <p:sp>
        <p:nvSpPr>
          <p:cNvPr id="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060697" y="46645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defRPr>
            </a:lvl1pPr>
          </a:lstStyle>
          <a:p>
            <a:fld id="{8229EDFC-FA14-42F7-B004-8DE602066D6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6668429"/>
            <a:ext cx="12192000" cy="1895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Study c</a:t>
            </a:r>
            <a:r>
              <a:rPr lang="en-US" altLang="ko-KR" sz="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oding &amp; 4</a:t>
            </a:r>
            <a:r>
              <a:rPr lang="en-US" altLang="ko-KR" sz="800" b="1" baseline="30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altLang="ko-KR" sz="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industrial revolution</a:t>
            </a:r>
            <a:endParaRPr lang="ko-KR" altLang="en-US" sz="8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276045-DE71-42AF-BB84-A829CA88297A}"/>
              </a:ext>
            </a:extLst>
          </p:cNvPr>
          <p:cNvSpPr txBox="1"/>
          <p:nvPr userDrawn="1"/>
        </p:nvSpPr>
        <p:spPr>
          <a:xfrm>
            <a:off x="8864547" y="981389"/>
            <a:ext cx="11144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smtClean="0">
                <a:solidFill>
                  <a:srgbClr val="0070C0"/>
                </a:solidFill>
              </a:rPr>
              <a:t>▶</a:t>
            </a:r>
            <a:r>
              <a:rPr lang="en-US" altLang="ko-KR" sz="1200" baseline="0" smtClean="0">
                <a:solidFill>
                  <a:srgbClr val="0070C0"/>
                </a:solidFill>
              </a:rPr>
              <a:t> </a:t>
            </a:r>
            <a:r>
              <a:rPr lang="ko-KR" altLang="en-US" sz="1200" baseline="0" smtClean="0">
                <a:solidFill>
                  <a:srgbClr val="0070C0"/>
                </a:solidFill>
              </a:rPr>
              <a:t>중점사항</a:t>
            </a:r>
            <a:endParaRPr lang="en-US" altLang="ko-KR" sz="1200">
              <a:solidFill>
                <a:srgbClr val="0070C0"/>
              </a:solidFill>
            </a:endParaRPr>
          </a:p>
        </p:txBody>
      </p:sp>
      <p:sp>
        <p:nvSpPr>
          <p:cNvPr id="8" name="텍스트 개체 틀 12">
            <a:extLst>
              <a:ext uri="{FF2B5EF4-FFF2-40B4-BE49-F238E27FC236}">
                <a16:creationId xmlns:a16="http://schemas.microsoft.com/office/drawing/2014/main" id="{AA877A6F-C0C7-4FC5-B459-E5652AB9F6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28411" y="1258386"/>
            <a:ext cx="2974604" cy="52165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/>
          <a:lstStyle>
            <a:lvl1pPr marL="0" indent="0" algn="just">
              <a:lnSpc>
                <a:spcPts val="2000"/>
              </a:lnSpc>
              <a:spcBef>
                <a:spcPts val="0"/>
              </a:spcBef>
              <a:buFontTx/>
              <a:buNone/>
              <a:defRPr sz="13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ko-KR" altLang="en-US"/>
          </a:p>
        </p:txBody>
      </p:sp>
      <p:grpSp>
        <p:nvGrpSpPr>
          <p:cNvPr id="9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0" y="1055547"/>
            <a:ext cx="3886200" cy="405678"/>
            <a:chOff x="-400162" y="483518"/>
            <a:chExt cx="2332578" cy="360040"/>
          </a:xfrm>
          <a:solidFill>
            <a:srgbClr val="0092BE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0" name="타원 9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  <a:latin typeface="NanumBarunGothic Regular" charset="-127"/>
                <a:ea typeface="NanumBarunGothic Regular" charset="-127"/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latin typeface="NanumBarunGothic Regular" charset="-127"/>
                <a:ea typeface="NanumBarunGothic Regular" charset="-127"/>
              </a:endParaRPr>
            </a:p>
          </p:txBody>
        </p:sp>
      </p:grpSp>
      <p:sp>
        <p:nvSpPr>
          <p:cNvPr id="12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6" y="1068659"/>
            <a:ext cx="3605088" cy="394960"/>
          </a:xfrm>
          <a:prstGeom prst="rect">
            <a:avLst/>
          </a:prstGeom>
        </p:spPr>
        <p:txBody>
          <a:bodyPr anchor="ctr"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E9615D2A-FC9B-4813-B502-5CC7B62E5718}"/>
              </a:ext>
            </a:extLst>
          </p:cNvPr>
          <p:cNvGrpSpPr/>
          <p:nvPr userDrawn="1"/>
        </p:nvGrpSpPr>
        <p:grpSpPr>
          <a:xfrm>
            <a:off x="0" y="377077"/>
            <a:ext cx="2549912" cy="297256"/>
            <a:chOff x="-100584" y="418733"/>
            <a:chExt cx="2288158" cy="297256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CB2D8505-CC71-4316-BDFC-E0CB2BBA81A8}"/>
                </a:ext>
              </a:extLst>
            </p:cNvPr>
            <p:cNvSpPr/>
            <p:nvPr/>
          </p:nvSpPr>
          <p:spPr>
            <a:xfrm>
              <a:off x="-100584" y="418733"/>
              <a:ext cx="2288158" cy="297256"/>
            </a:xfrm>
            <a:prstGeom prst="rect">
              <a:avLst/>
            </a:prstGeom>
            <a:solidFill>
              <a:srgbClr val="0175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7D5217-9423-45E3-AD8B-6DC4A31C7EC6}"/>
                </a:ext>
              </a:extLst>
            </p:cNvPr>
            <p:cNvSpPr txBox="1"/>
            <p:nvPr/>
          </p:nvSpPr>
          <p:spPr>
            <a:xfrm>
              <a:off x="425196" y="459638"/>
              <a:ext cx="5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>
                <a:spcAft>
                  <a:spcPts val="200"/>
                </a:spcAft>
              </a:pPr>
              <a:endParaRPr lang="ko-KR" altLang="en-US" sz="1400" spc="-150">
                <a:solidFill>
                  <a:schemeClr val="bg1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endParaRPr>
            </a:p>
          </p:txBody>
        </p:sp>
      </p:grp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FDEF7351-9E2C-46F8-947E-067C9DF45E78}"/>
              </a:ext>
            </a:extLst>
          </p:cNvPr>
          <p:cNvCxnSpPr>
            <a:cxnSpLocks/>
          </p:cNvCxnSpPr>
          <p:nvPr userDrawn="1"/>
        </p:nvCxnSpPr>
        <p:spPr>
          <a:xfrm>
            <a:off x="393192" y="0"/>
            <a:ext cx="0" cy="82296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057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ACD466D-33CB-45C9-B7C5-DCEDA06CC5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892098"/>
          </a:xfrm>
          <a:prstGeom prst="rect">
            <a:avLst/>
          </a:prstGeom>
        </p:spPr>
      </p:pic>
      <p:sp>
        <p:nvSpPr>
          <p:cNvPr id="6" name="슬라이드 번호 개체 틀 5"/>
          <p:cNvSpPr txBox="1">
            <a:spLocks/>
          </p:cNvSpPr>
          <p:nvPr userDrawn="1"/>
        </p:nvSpPr>
        <p:spPr>
          <a:xfrm>
            <a:off x="9060697" y="46645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r" defTabSz="914400" rtl="0" eaLnBrk="1" latinLnBrk="1" hangingPunct="1">
              <a:defRPr sz="1400" kern="1200"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29EDFC-FA14-42F7-B004-8DE602066D6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6668429"/>
            <a:ext cx="12192000" cy="1895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Study c</a:t>
            </a:r>
            <a:r>
              <a:rPr lang="en-US" altLang="ko-KR" sz="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oding &amp; 4</a:t>
            </a:r>
            <a:r>
              <a:rPr lang="en-US" altLang="ko-KR" sz="800" b="1" baseline="30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altLang="ko-KR" sz="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industrial revolution</a:t>
            </a:r>
            <a:endParaRPr lang="ko-KR" altLang="en-US" sz="8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0" y="1055547"/>
            <a:ext cx="3886200" cy="405678"/>
            <a:chOff x="-400162" y="483518"/>
            <a:chExt cx="2332578" cy="360040"/>
          </a:xfrm>
          <a:solidFill>
            <a:srgbClr val="0092BE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9" name="타원 8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  <a:latin typeface="NanumBarunGothic Regular" charset="-127"/>
                <a:ea typeface="NanumBarunGothic Regular" charset="-127"/>
              </a:endParaRPr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latin typeface="NanumBarunGothic Regular" charset="-127"/>
                <a:ea typeface="NanumBarunGothic Regular" charset="-127"/>
              </a:endParaRPr>
            </a:p>
          </p:txBody>
        </p:sp>
      </p:grpSp>
      <p:sp>
        <p:nvSpPr>
          <p:cNvPr id="11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6" y="1068659"/>
            <a:ext cx="3605088" cy="394960"/>
          </a:xfrm>
          <a:prstGeom prst="rect">
            <a:avLst/>
          </a:prstGeom>
        </p:spPr>
        <p:txBody>
          <a:bodyPr anchor="ctr"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E9615D2A-FC9B-4813-B502-5CC7B62E5718}"/>
              </a:ext>
            </a:extLst>
          </p:cNvPr>
          <p:cNvGrpSpPr/>
          <p:nvPr userDrawn="1"/>
        </p:nvGrpSpPr>
        <p:grpSpPr>
          <a:xfrm>
            <a:off x="0" y="377077"/>
            <a:ext cx="2549912" cy="297256"/>
            <a:chOff x="-100584" y="418733"/>
            <a:chExt cx="2288158" cy="297256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CB2D8505-CC71-4316-BDFC-E0CB2BBA81A8}"/>
                </a:ext>
              </a:extLst>
            </p:cNvPr>
            <p:cNvSpPr/>
            <p:nvPr/>
          </p:nvSpPr>
          <p:spPr>
            <a:xfrm>
              <a:off x="-100584" y="418733"/>
              <a:ext cx="2288158" cy="297256"/>
            </a:xfrm>
            <a:prstGeom prst="rect">
              <a:avLst/>
            </a:prstGeom>
            <a:solidFill>
              <a:srgbClr val="0175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77D5217-9423-45E3-AD8B-6DC4A31C7EC6}"/>
                </a:ext>
              </a:extLst>
            </p:cNvPr>
            <p:cNvSpPr txBox="1"/>
            <p:nvPr/>
          </p:nvSpPr>
          <p:spPr>
            <a:xfrm>
              <a:off x="425196" y="459638"/>
              <a:ext cx="5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>
                <a:spcAft>
                  <a:spcPts val="200"/>
                </a:spcAft>
              </a:pPr>
              <a:endParaRPr lang="ko-KR" altLang="en-US" sz="1400" spc="-150">
                <a:solidFill>
                  <a:schemeClr val="bg1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FDEF7351-9E2C-46F8-947E-067C9DF45E78}"/>
              </a:ext>
            </a:extLst>
          </p:cNvPr>
          <p:cNvCxnSpPr>
            <a:cxnSpLocks/>
          </p:cNvCxnSpPr>
          <p:nvPr userDrawn="1"/>
        </p:nvCxnSpPr>
        <p:spPr>
          <a:xfrm>
            <a:off x="393192" y="0"/>
            <a:ext cx="0" cy="82296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26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74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8C2C739-01D6-4E29-8C49-084579743A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8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39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201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29D121FD-B129-4897-8C77-9D0D93692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4D32EB9D-200C-4D47-B413-D1166333191B}"/>
              </a:ext>
            </a:extLst>
          </p:cNvPr>
          <p:cNvSpPr/>
          <p:nvPr/>
        </p:nvSpPr>
        <p:spPr>
          <a:xfrm>
            <a:off x="0" y="4361395"/>
            <a:ext cx="12192000" cy="181994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240D83-75A3-4C0C-A70C-9C9AD6EA46C8}"/>
              </a:ext>
            </a:extLst>
          </p:cNvPr>
          <p:cNvSpPr txBox="1"/>
          <p:nvPr/>
        </p:nvSpPr>
        <p:spPr>
          <a:xfrm>
            <a:off x="868363" y="4505693"/>
            <a:ext cx="902491" cy="2662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>
            <a:defPPr>
              <a:defRPr lang="ko-KR"/>
            </a:defPPr>
            <a:lvl1pPr fontAlgn="base">
              <a:defRPr sz="2400" i="0">
                <a:ln>
                  <a:solidFill>
                    <a:schemeClr val="accent1">
                      <a:alpha val="0"/>
                    </a:schemeClr>
                  </a:solidFill>
                </a:ln>
                <a:effectLst/>
                <a:latin typeface="나눔스퀘어_ac" panose="020B0600000101010101" pitchFamily="50" charset="-127"/>
                <a:ea typeface="나눔스퀘어_ac" panose="020B0600000101010101" pitchFamily="50" charset="-127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 smtClean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  <a:ea typeface="+mj-ea"/>
              </a:rPr>
              <a:t>OOOOO</a:t>
            </a:r>
            <a:endParaRPr lang="ko-KR" altLang="en-US" sz="1600">
              <a:ln>
                <a:solidFill>
                  <a:srgbClr val="0181B2">
                    <a:alpha val="0"/>
                  </a:srgbClr>
                </a:solidFill>
              </a:ln>
              <a:solidFill>
                <a:srgbClr val="5D6A70"/>
              </a:solidFill>
              <a:latin typeface="+mj-ea"/>
              <a:ea typeface="+mj-ea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CBC36C53-17A4-484A-8EA6-39B3020295DE}"/>
              </a:ext>
            </a:extLst>
          </p:cNvPr>
          <p:cNvGrpSpPr/>
          <p:nvPr/>
        </p:nvGrpSpPr>
        <p:grpSpPr>
          <a:xfrm>
            <a:off x="868363" y="2156818"/>
            <a:ext cx="9400499" cy="1083371"/>
            <a:chOff x="868363" y="2211682"/>
            <a:chExt cx="9400499" cy="1083371"/>
          </a:xfrm>
        </p:grpSpPr>
        <p:sp>
          <p:nvSpPr>
            <p:cNvPr id="6" name="사각형: 둥근 모서리 12">
              <a:extLst>
                <a:ext uri="{FF2B5EF4-FFF2-40B4-BE49-F238E27FC236}">
                  <a16:creationId xmlns:a16="http://schemas.microsoft.com/office/drawing/2014/main" id="{9EA2B8CB-1E0E-4C57-805E-2D4F8E7D42E8}"/>
                </a:ext>
              </a:extLst>
            </p:cNvPr>
            <p:cNvSpPr/>
            <p:nvPr/>
          </p:nvSpPr>
          <p:spPr>
            <a:xfrm>
              <a:off x="868363" y="2211682"/>
              <a:ext cx="545591" cy="51687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>
                  <a:ln>
                    <a:solidFill>
                      <a:srgbClr val="0181B2">
                        <a:alpha val="0"/>
                      </a:srgbClr>
                    </a:solidFill>
                  </a:ln>
                  <a:gradFill flip="none" rotWithShape="1">
                    <a:gsLst>
                      <a:gs pos="0">
                        <a:srgbClr val="0181B2"/>
                      </a:gs>
                      <a:gs pos="100000">
                        <a:srgbClr val="00A5A7"/>
                      </a:gs>
                    </a:gsLst>
                    <a:lin ang="13500000" scaled="1"/>
                    <a:tileRect/>
                  </a:gra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Ⅰ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gradFill flip="none" rotWithShape="1">
                  <a:gsLst>
                    <a:gs pos="0">
                      <a:srgbClr val="0181B2"/>
                    </a:gs>
                    <a:gs pos="100000">
                      <a:srgbClr val="00A5A7"/>
                    </a:gs>
                  </a:gsLst>
                  <a:lin ang="13500000" scaled="1"/>
                  <a:tileRect/>
                </a:gra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1072056-34FC-4D3E-815E-CAE0AAC99D3F}"/>
                </a:ext>
              </a:extLst>
            </p:cNvPr>
            <p:cNvSpPr txBox="1"/>
            <p:nvPr/>
          </p:nvSpPr>
          <p:spPr>
            <a:xfrm>
              <a:off x="868363" y="2925721"/>
              <a:ext cx="658835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 smtClean="0">
                  <a:ln>
                    <a:solidFill>
                      <a:srgbClr val="0181B2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OOO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8" name="사각형: 둥근 모서리 39">
              <a:extLst>
                <a:ext uri="{FF2B5EF4-FFF2-40B4-BE49-F238E27FC236}">
                  <a16:creationId xmlns:a16="http://schemas.microsoft.com/office/drawing/2014/main" id="{6139D4C4-608C-4F7C-A37C-0E3C92623A3A}"/>
                </a:ext>
              </a:extLst>
            </p:cNvPr>
            <p:cNvSpPr/>
            <p:nvPr/>
          </p:nvSpPr>
          <p:spPr>
            <a:xfrm>
              <a:off x="3053779" y="2211682"/>
              <a:ext cx="545591" cy="51687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>
                  <a:ln>
                    <a:solidFill>
                      <a:srgbClr val="0181B2">
                        <a:alpha val="0"/>
                      </a:srgbClr>
                    </a:solidFill>
                  </a:ln>
                  <a:gradFill flip="none" rotWithShape="1">
                    <a:gsLst>
                      <a:gs pos="0">
                        <a:srgbClr val="0181B2"/>
                      </a:gs>
                      <a:gs pos="100000">
                        <a:srgbClr val="00A5A7"/>
                      </a:gs>
                    </a:gsLst>
                    <a:lin ang="13500000" scaled="1"/>
                    <a:tileRect/>
                  </a:gra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Ⅱ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gradFill flip="none" rotWithShape="1">
                  <a:gsLst>
                    <a:gs pos="0">
                      <a:srgbClr val="0181B2"/>
                    </a:gs>
                    <a:gs pos="100000">
                      <a:srgbClr val="00A5A7"/>
                    </a:gs>
                  </a:gsLst>
                  <a:lin ang="13500000" scaled="1"/>
                  <a:tileRect/>
                </a:gra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8FF44A-2601-4F3A-855D-40C25902E5FE}"/>
                </a:ext>
              </a:extLst>
            </p:cNvPr>
            <p:cNvSpPr txBox="1"/>
            <p:nvPr/>
          </p:nvSpPr>
          <p:spPr>
            <a:xfrm>
              <a:off x="3053779" y="2925721"/>
              <a:ext cx="658835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 smtClean="0">
                  <a:ln>
                    <a:solidFill>
                      <a:srgbClr val="0181B2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OOO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" name="사각형: 둥근 모서리 43">
              <a:extLst>
                <a:ext uri="{FF2B5EF4-FFF2-40B4-BE49-F238E27FC236}">
                  <a16:creationId xmlns:a16="http://schemas.microsoft.com/office/drawing/2014/main" id="{27A1D599-83DC-4CD8-BBD4-BA6B85730C77}"/>
                </a:ext>
              </a:extLst>
            </p:cNvPr>
            <p:cNvSpPr/>
            <p:nvPr/>
          </p:nvSpPr>
          <p:spPr>
            <a:xfrm>
              <a:off x="5239195" y="2211682"/>
              <a:ext cx="545591" cy="51687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>
                  <a:ln>
                    <a:solidFill>
                      <a:srgbClr val="0181B2">
                        <a:alpha val="0"/>
                      </a:srgbClr>
                    </a:solidFill>
                  </a:ln>
                  <a:gradFill flip="none" rotWithShape="1">
                    <a:gsLst>
                      <a:gs pos="0">
                        <a:srgbClr val="0181B2"/>
                      </a:gs>
                      <a:gs pos="100000">
                        <a:srgbClr val="00A5A7"/>
                      </a:gs>
                    </a:gsLst>
                    <a:lin ang="13500000" scaled="1"/>
                    <a:tileRect/>
                  </a:gra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Ⅲ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gradFill flip="none" rotWithShape="1">
                  <a:gsLst>
                    <a:gs pos="0">
                      <a:srgbClr val="0181B2"/>
                    </a:gs>
                    <a:gs pos="100000">
                      <a:srgbClr val="00A5A7"/>
                    </a:gs>
                  </a:gsLst>
                  <a:lin ang="13500000" scaled="1"/>
                  <a:tileRect/>
                </a:gra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AD4194C-2849-40F9-BB49-F0EB183085AA}"/>
                </a:ext>
              </a:extLst>
            </p:cNvPr>
            <p:cNvSpPr txBox="1"/>
            <p:nvPr/>
          </p:nvSpPr>
          <p:spPr>
            <a:xfrm>
              <a:off x="5239195" y="2925721"/>
              <a:ext cx="658835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 smtClean="0">
                  <a:ln>
                    <a:solidFill>
                      <a:srgbClr val="0181B2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OOO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2" name="사각형: 둥근 모서리 47">
              <a:extLst>
                <a:ext uri="{FF2B5EF4-FFF2-40B4-BE49-F238E27FC236}">
                  <a16:creationId xmlns:a16="http://schemas.microsoft.com/office/drawing/2014/main" id="{DC6E2151-5610-402B-A1E1-20EC89443F9D}"/>
                </a:ext>
              </a:extLst>
            </p:cNvPr>
            <p:cNvSpPr/>
            <p:nvPr/>
          </p:nvSpPr>
          <p:spPr>
            <a:xfrm>
              <a:off x="7424611" y="2211682"/>
              <a:ext cx="545591" cy="51687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>
                  <a:ln>
                    <a:solidFill>
                      <a:srgbClr val="0181B2">
                        <a:alpha val="0"/>
                      </a:srgbClr>
                    </a:solidFill>
                  </a:ln>
                  <a:gradFill flip="none" rotWithShape="1">
                    <a:gsLst>
                      <a:gs pos="0">
                        <a:srgbClr val="0181B2"/>
                      </a:gs>
                      <a:gs pos="100000">
                        <a:srgbClr val="00A5A7"/>
                      </a:gs>
                    </a:gsLst>
                    <a:lin ang="13500000" scaled="1"/>
                    <a:tileRect/>
                  </a:gra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Ⅳ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gradFill flip="none" rotWithShape="1">
                  <a:gsLst>
                    <a:gs pos="0">
                      <a:srgbClr val="0181B2"/>
                    </a:gs>
                    <a:gs pos="100000">
                      <a:srgbClr val="00A5A7"/>
                    </a:gs>
                  </a:gsLst>
                  <a:lin ang="13500000" scaled="1"/>
                  <a:tileRect/>
                </a:gra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D55F68-CEEF-4339-B3EB-156084690041}"/>
                </a:ext>
              </a:extLst>
            </p:cNvPr>
            <p:cNvSpPr txBox="1"/>
            <p:nvPr/>
          </p:nvSpPr>
          <p:spPr>
            <a:xfrm>
              <a:off x="7424611" y="2925721"/>
              <a:ext cx="658835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 smtClean="0">
                  <a:ln>
                    <a:solidFill>
                      <a:srgbClr val="0181B2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OOO</a:t>
              </a:r>
              <a:endParaRPr kumimoji="0" lang="en-US" altLang="ko-KR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4" name="사각형: 둥근 모서리 51">
              <a:extLst>
                <a:ext uri="{FF2B5EF4-FFF2-40B4-BE49-F238E27FC236}">
                  <a16:creationId xmlns:a16="http://schemas.microsoft.com/office/drawing/2014/main" id="{99B9DB29-88D6-48F7-8121-56954359308F}"/>
                </a:ext>
              </a:extLst>
            </p:cNvPr>
            <p:cNvSpPr/>
            <p:nvPr/>
          </p:nvSpPr>
          <p:spPr>
            <a:xfrm>
              <a:off x="9610027" y="2211682"/>
              <a:ext cx="545591" cy="51687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>
                  <a:ln>
                    <a:solidFill>
                      <a:srgbClr val="0181B2">
                        <a:alpha val="0"/>
                      </a:srgbClr>
                    </a:solidFill>
                  </a:ln>
                  <a:gradFill flip="none" rotWithShape="1">
                    <a:gsLst>
                      <a:gs pos="0">
                        <a:srgbClr val="0181B2"/>
                      </a:gs>
                      <a:gs pos="100000">
                        <a:srgbClr val="00A5A7"/>
                      </a:gs>
                    </a:gsLst>
                    <a:lin ang="13500000" scaled="1"/>
                    <a:tileRect/>
                  </a:gra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Ⅴ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gradFill flip="none" rotWithShape="1">
                  <a:gsLst>
                    <a:gs pos="0">
                      <a:srgbClr val="0181B2"/>
                    </a:gs>
                    <a:gs pos="100000">
                      <a:srgbClr val="00A5A7"/>
                    </a:gs>
                  </a:gsLst>
                  <a:lin ang="13500000" scaled="1"/>
                  <a:tileRect/>
                </a:gra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8C185C-0A0F-4D1F-A682-72CC619B81B8}"/>
                </a:ext>
              </a:extLst>
            </p:cNvPr>
            <p:cNvSpPr txBox="1"/>
            <p:nvPr/>
          </p:nvSpPr>
          <p:spPr>
            <a:xfrm>
              <a:off x="9610027" y="2925721"/>
              <a:ext cx="658835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-150" normalizeH="0" baseline="0" noProof="0" smtClean="0">
                  <a:ln>
                    <a:solidFill>
                      <a:srgbClr val="0181B2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OOO</a:t>
              </a:r>
              <a:endParaRPr kumimoji="0" lang="ko-KR" altLang="en-US" sz="2400" b="0" i="0" u="none" strike="noStrike" kern="0" cap="none" spc="-150" normalizeH="0" baseline="0" noProof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5F3AF768-8D5B-49F9-8483-E8A72F366519}"/>
              </a:ext>
            </a:extLst>
          </p:cNvPr>
          <p:cNvCxnSpPr>
            <a:cxnSpLocks/>
          </p:cNvCxnSpPr>
          <p:nvPr/>
        </p:nvCxnSpPr>
        <p:spPr>
          <a:xfrm>
            <a:off x="0" y="4284344"/>
            <a:ext cx="12192000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B3E2088-E2B2-4DC5-889B-6B1405CF71D7}"/>
              </a:ext>
            </a:extLst>
          </p:cNvPr>
          <p:cNvSpPr txBox="1"/>
          <p:nvPr/>
        </p:nvSpPr>
        <p:spPr>
          <a:xfrm>
            <a:off x="3053779" y="4505693"/>
            <a:ext cx="902491" cy="61657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>
            <a:defPPr>
              <a:defRPr lang="ko-KR"/>
            </a:defPPr>
            <a:lvl1pPr fontAlgn="base">
              <a:defRPr sz="2400" i="0">
                <a:ln>
                  <a:solidFill>
                    <a:schemeClr val="accent1">
                      <a:alpha val="0"/>
                    </a:schemeClr>
                  </a:solidFill>
                </a:ln>
                <a:effectLst/>
                <a:latin typeface="나눔스퀘어_ac" panose="020B0600000101010101" pitchFamily="50" charset="-127"/>
                <a:ea typeface="나눔스퀘어_ac" panose="020B0600000101010101" pitchFamily="50" charset="-127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 smtClean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  <a:ea typeface="+mj-ea"/>
              </a:rPr>
              <a:t>OOOOO</a:t>
            </a:r>
          </a:p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 smtClean="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  <a:ea typeface="+mj-ea"/>
              </a:rPr>
              <a:t>OOOOO</a:t>
            </a:r>
            <a:endParaRPr lang="ko-KR" altLang="en-US" sz="1600">
              <a:ln>
                <a:solidFill>
                  <a:srgbClr val="0181B2">
                    <a:alpha val="0"/>
                  </a:srgbClr>
                </a:solidFill>
              </a:ln>
              <a:solidFill>
                <a:srgbClr val="5D6A70"/>
              </a:solidFill>
              <a:latin typeface="+mj-ea"/>
              <a:ea typeface="+mj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0181E4-4F7A-485F-B9B5-BF9B573A368D}"/>
              </a:ext>
            </a:extLst>
          </p:cNvPr>
          <p:cNvSpPr txBox="1"/>
          <p:nvPr/>
        </p:nvSpPr>
        <p:spPr>
          <a:xfrm>
            <a:off x="5239195" y="4505693"/>
            <a:ext cx="902491" cy="5874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>
            <a:defPPr>
              <a:defRPr lang="ko-KR"/>
            </a:defPPr>
            <a:lvl1pPr fontAlgn="base">
              <a:defRPr sz="2400" i="0">
                <a:ln>
                  <a:solidFill>
                    <a:schemeClr val="accent1">
                      <a:alpha val="0"/>
                    </a:schemeClr>
                  </a:solidFill>
                </a:ln>
                <a:effectLst/>
                <a:latin typeface="나눔스퀘어_ac" panose="020B0600000101010101" pitchFamily="50" charset="-127"/>
                <a:ea typeface="나눔스퀘어_ac" panose="020B0600000101010101" pitchFamily="50" charset="-127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</a:rPr>
              <a:t>OOOOO</a:t>
            </a:r>
          </a:p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</a:rPr>
              <a:t>OOOOO</a:t>
            </a:r>
            <a:endParaRPr lang="ko-KR" altLang="en-US" sz="1600">
              <a:ln>
                <a:solidFill>
                  <a:srgbClr val="0181B2">
                    <a:alpha val="0"/>
                  </a:srgbClr>
                </a:solidFill>
              </a:ln>
              <a:solidFill>
                <a:srgbClr val="5D6A70"/>
              </a:solidFill>
              <a:latin typeface="+mj-e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AF8E3D-68D8-4396-A088-3B7C15D21ED1}"/>
              </a:ext>
            </a:extLst>
          </p:cNvPr>
          <p:cNvSpPr txBox="1"/>
          <p:nvPr/>
        </p:nvSpPr>
        <p:spPr>
          <a:xfrm>
            <a:off x="7424611" y="4505693"/>
            <a:ext cx="902491" cy="5874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>
            <a:defPPr>
              <a:defRPr lang="ko-KR"/>
            </a:defPPr>
            <a:lvl1pPr fontAlgn="base">
              <a:defRPr sz="2400" i="0">
                <a:ln>
                  <a:solidFill>
                    <a:schemeClr val="accent1">
                      <a:alpha val="0"/>
                    </a:schemeClr>
                  </a:solidFill>
                </a:ln>
                <a:effectLst/>
                <a:latin typeface="나눔스퀘어_ac" panose="020B0600000101010101" pitchFamily="50" charset="-127"/>
                <a:ea typeface="나눔스퀘어_ac" panose="020B0600000101010101" pitchFamily="50" charset="-127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</a:rPr>
              <a:t>OOOOO</a:t>
            </a:r>
          </a:p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</a:rPr>
              <a:t>OOOOO</a:t>
            </a:r>
            <a:endParaRPr lang="ko-KR" altLang="en-US" sz="1600">
              <a:ln>
                <a:solidFill>
                  <a:srgbClr val="0181B2">
                    <a:alpha val="0"/>
                  </a:srgbClr>
                </a:solidFill>
              </a:ln>
              <a:solidFill>
                <a:srgbClr val="5D6A70"/>
              </a:solidFill>
              <a:latin typeface="+mj-e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24402F-4FEE-4A17-BED6-212291C1AF67}"/>
              </a:ext>
            </a:extLst>
          </p:cNvPr>
          <p:cNvSpPr txBox="1"/>
          <p:nvPr/>
        </p:nvSpPr>
        <p:spPr>
          <a:xfrm>
            <a:off x="9610027" y="4505693"/>
            <a:ext cx="902491" cy="5874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>
            <a:defPPr>
              <a:defRPr lang="ko-KR"/>
            </a:defPPr>
            <a:lvl1pPr fontAlgn="base">
              <a:defRPr sz="2400" i="0">
                <a:ln>
                  <a:solidFill>
                    <a:schemeClr val="accent1">
                      <a:alpha val="0"/>
                    </a:schemeClr>
                  </a:solidFill>
                </a:ln>
                <a:effectLst/>
                <a:latin typeface="나눔스퀘어_ac" panose="020B0600000101010101" pitchFamily="50" charset="-127"/>
                <a:ea typeface="나눔스퀘어_ac" panose="020B0600000101010101" pitchFamily="50" charset="-127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</a:rPr>
              <a:t>OOOOO</a:t>
            </a:r>
          </a:p>
          <a:p>
            <a:pPr marL="108000" indent="-108000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ko-KR" sz="1600">
                <a:ln>
                  <a:solidFill>
                    <a:srgbClr val="0181B2">
                      <a:alpha val="0"/>
                    </a:srgbClr>
                  </a:solidFill>
                </a:ln>
                <a:solidFill>
                  <a:srgbClr val="5D6A70"/>
                </a:solidFill>
                <a:latin typeface="+mj-ea"/>
              </a:rPr>
              <a:t>OOOOO</a:t>
            </a:r>
            <a:endParaRPr lang="ko-KR" altLang="en-US" sz="1600">
              <a:ln>
                <a:solidFill>
                  <a:srgbClr val="0181B2">
                    <a:alpha val="0"/>
                  </a:srgbClr>
                </a:solidFill>
              </a:ln>
              <a:solidFill>
                <a:srgbClr val="5D6A70"/>
              </a:solidFill>
              <a:latin typeface="+mj-ea"/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C5ACD642-220A-4180-AAAB-CB4C7217780E}"/>
              </a:ext>
            </a:extLst>
          </p:cNvPr>
          <p:cNvGrpSpPr/>
          <p:nvPr/>
        </p:nvGrpSpPr>
        <p:grpSpPr>
          <a:xfrm>
            <a:off x="3738944" y="803060"/>
            <a:ext cx="4714113" cy="763094"/>
            <a:chOff x="3738944" y="839636"/>
            <a:chExt cx="4714113" cy="76309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CCF580-5C8F-4840-A3E3-457A1E645BBE}"/>
                </a:ext>
              </a:extLst>
            </p:cNvPr>
            <p:cNvSpPr txBox="1"/>
            <p:nvPr/>
          </p:nvSpPr>
          <p:spPr>
            <a:xfrm>
              <a:off x="3927872" y="839636"/>
              <a:ext cx="4281391" cy="7630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ko-KR"/>
              </a:defPPr>
              <a:lvl1pPr fontAlgn="base">
                <a:defRPr sz="72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effectLst/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4800" b="0" i="0" u="none" strike="noStrike" kern="0" cap="none" spc="-150" normalizeH="0" baseline="0" noProof="0">
                  <a:ln>
                    <a:solidFill>
                      <a:srgbClr val="0181B2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ea typeface="에스코어 드림 7 ExtraBold" panose="020B0803030302020204" pitchFamily="34" charset="-127"/>
                </a:rPr>
                <a:t>Contents</a:t>
              </a:r>
            </a:p>
          </p:txBody>
        </p: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2D6AC7A5-C412-4D0A-861F-4F2B37822358}"/>
                </a:ext>
              </a:extLst>
            </p:cNvPr>
            <p:cNvCxnSpPr>
              <a:cxnSpLocks/>
            </p:cNvCxnSpPr>
            <p:nvPr/>
          </p:nvCxnSpPr>
          <p:spPr>
            <a:xfrm>
              <a:off x="3738944" y="1204633"/>
              <a:ext cx="809625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23E8A699-E76F-4116-986E-109CFCE18D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43432" y="1204633"/>
              <a:ext cx="809625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  <a:tailEnd type="oval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90487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6909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7245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0462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</Words>
  <Application>Microsoft Office PowerPoint</Application>
  <PresentationFormat>와이드스크린</PresentationFormat>
  <Paragraphs>20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NanumBarunGothic Regular</vt:lpstr>
      <vt:lpstr>나눔스퀘어_ac</vt:lpstr>
      <vt:lpstr>나눔스퀘어_ac ExtraBold</vt:lpstr>
      <vt:lpstr>맑은 고딕</vt:lpstr>
      <vt:lpstr>에스코어 드림 4 Regular</vt:lpstr>
      <vt:lpstr>에스코어 드림 7 ExtraBold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 dong son</dc:creator>
  <cp:lastModifiedBy>ki dong son</cp:lastModifiedBy>
  <cp:revision>5</cp:revision>
  <dcterms:created xsi:type="dcterms:W3CDTF">2022-05-13T04:49:45Z</dcterms:created>
  <dcterms:modified xsi:type="dcterms:W3CDTF">2022-05-13T05:12:17Z</dcterms:modified>
</cp:coreProperties>
</file>